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 id="2147483657" r:id="rId5"/>
    <p:sldMasterId id="2147483666" r:id="rId6"/>
  </p:sldMasterIdLst>
  <p:notesMasterIdLst>
    <p:notesMasterId r:id="rId21"/>
  </p:notesMasterIdLst>
  <p:sldIdLst>
    <p:sldId id="272" r:id="rId7"/>
    <p:sldId id="258" r:id="rId8"/>
    <p:sldId id="260" r:id="rId9"/>
    <p:sldId id="261" r:id="rId10"/>
    <p:sldId id="262" r:id="rId11"/>
    <p:sldId id="263" r:id="rId12"/>
    <p:sldId id="264" r:id="rId13"/>
    <p:sldId id="265" r:id="rId14"/>
    <p:sldId id="266" r:id="rId15"/>
    <p:sldId id="267" r:id="rId16"/>
    <p:sldId id="268" r:id="rId17"/>
    <p:sldId id="269" r:id="rId18"/>
    <p:sldId id="270" r:id="rId19"/>
    <p:sldId id="271" r:id="rId2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userDrawn="1">
          <p15:clr>
            <a:srgbClr val="A4A3A4"/>
          </p15:clr>
        </p15:guide>
        <p15:guide id="2" pos="3840" userDrawn="1">
          <p15:clr>
            <a:srgbClr val="A4A3A4"/>
          </p15:clr>
        </p15:guide>
        <p15:guide id="3" orient="horz" pos="139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9309" autoAdjust="0"/>
    <p:restoredTop sz="95681" autoAdjust="0"/>
  </p:normalViewPr>
  <p:slideViewPr>
    <p:cSldViewPr snapToGrid="0" showGuides="1">
      <p:cViewPr>
        <p:scale>
          <a:sx n="74" d="100"/>
          <a:sy n="74" d="100"/>
        </p:scale>
        <p:origin x="-318" y="-72"/>
      </p:cViewPr>
      <p:guideLst>
        <p:guide orient="horz" pos="2160"/>
        <p:guide orient="horz" pos="1390"/>
        <p:guide pos="3840"/>
      </p:guideLst>
    </p:cSldViewPr>
  </p:slideViewPr>
  <p:notesTextViewPr>
    <p:cViewPr>
      <p:scale>
        <a:sx n="1" d="1"/>
        <a:sy n="1" d="1"/>
      </p:scale>
      <p:origin x="0" y="0"/>
    </p:cViewPr>
  </p:notesTextViewPr>
  <p:sorterViewPr>
    <p:cViewPr varScale="1">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slide" Target="slides/slide12.xml"/><Relationship Id="rId3" Type="http://schemas.openxmlformats.org/officeDocument/2006/relationships/customXml" Target="../customXml/item3.xml"/><Relationship Id="rId21" Type="http://schemas.openxmlformats.org/officeDocument/2006/relationships/notesMaster" Target="notesMasters/notesMaster1.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0.xml"/><Relationship Id="rId20" Type="http://schemas.openxmlformats.org/officeDocument/2006/relationships/slide" Target="slides/slide14.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5.xml"/><Relationship Id="rId24" Type="http://schemas.openxmlformats.org/officeDocument/2006/relationships/theme" Target="theme/theme1.xml"/><Relationship Id="rId5" Type="http://schemas.openxmlformats.org/officeDocument/2006/relationships/slideMaster" Target="slideMasters/slideMaster2.xml"/><Relationship Id="rId15" Type="http://schemas.openxmlformats.org/officeDocument/2006/relationships/slide" Target="slides/slide9.xml"/><Relationship Id="rId23" Type="http://schemas.openxmlformats.org/officeDocument/2006/relationships/viewProps" Target="viewProps.xml"/><Relationship Id="rId10" Type="http://schemas.openxmlformats.org/officeDocument/2006/relationships/slide" Target="slides/slide4.xml"/><Relationship Id="rId19" Type="http://schemas.openxmlformats.org/officeDocument/2006/relationships/slide" Target="slides/slide13.xml"/><Relationship Id="rId4" Type="http://schemas.openxmlformats.org/officeDocument/2006/relationships/slideMaster" Target="slideMasters/slideMaster1.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69BFD94-6C15-41EE-87A4-A87971440379}" type="datetimeFigureOut">
              <a:rPr lang="en-GB" smtClean="0"/>
              <a:t>01/12/2014</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CCBD52F-95FF-43A3-B975-909E50C13C92}" type="slidenum">
              <a:rPr lang="en-GB" smtClean="0"/>
              <a:t>‹Nr.›</a:t>
            </a:fld>
            <a:endParaRPr lang="en-GB"/>
          </a:p>
        </p:txBody>
      </p:sp>
    </p:spTree>
    <p:extLst>
      <p:ext uri="{BB962C8B-B14F-4D97-AF65-F5344CB8AC3E}">
        <p14:creationId xmlns:p14="http://schemas.microsoft.com/office/powerpoint/2010/main" val="87336879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CCCBD52F-95FF-43A3-B975-909E50C13C92}" type="slidenum">
              <a:rPr lang="en-GB" smtClean="0">
                <a:solidFill>
                  <a:prstClr val="black"/>
                </a:solidFill>
              </a:rPr>
              <a:pPr/>
              <a:t>1</a:t>
            </a:fld>
            <a:endParaRPr lang="en-GB">
              <a:solidFill>
                <a:prstClr val="black"/>
              </a:solidFill>
            </a:endParaRPr>
          </a:p>
        </p:txBody>
      </p:sp>
    </p:spTree>
    <p:extLst>
      <p:ext uri="{BB962C8B-B14F-4D97-AF65-F5344CB8AC3E}">
        <p14:creationId xmlns:p14="http://schemas.microsoft.com/office/powerpoint/2010/main" val="401560828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mtClean="0"/>
              <a:t>Information</a:t>
            </a:r>
            <a:r>
              <a:rPr lang="en-GB" baseline="0" smtClean="0"/>
              <a:t> source: from EU Timber Regulation No 995/2010 </a:t>
            </a:r>
            <a:endParaRPr lang="en-GB" smtClean="0"/>
          </a:p>
          <a:p>
            <a:endParaRPr lang="en-GB"/>
          </a:p>
        </p:txBody>
      </p:sp>
      <p:sp>
        <p:nvSpPr>
          <p:cNvPr id="4" name="Slide Number Placeholder 3"/>
          <p:cNvSpPr>
            <a:spLocks noGrp="1"/>
          </p:cNvSpPr>
          <p:nvPr>
            <p:ph type="sldNum" sz="quarter" idx="10"/>
          </p:nvPr>
        </p:nvSpPr>
        <p:spPr/>
        <p:txBody>
          <a:bodyPr/>
          <a:lstStyle/>
          <a:p>
            <a:fld id="{E8212271-BA12-407F-AA8A-34AEDAB18E48}" type="slidenum">
              <a:rPr lang="en-GB" smtClean="0"/>
              <a:t>13</a:t>
            </a:fld>
            <a:endParaRPr lang="en-GB"/>
          </a:p>
        </p:txBody>
      </p:sp>
    </p:spTree>
    <p:extLst>
      <p:ext uri="{BB962C8B-B14F-4D97-AF65-F5344CB8AC3E}">
        <p14:creationId xmlns:p14="http://schemas.microsoft.com/office/powerpoint/2010/main" val="53710601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180FBA2F-6C00-463D-AFE7-E35F4B4A5577}" type="slidenum">
              <a:rPr lang="zh-TW" altLang="en-US" smtClean="0"/>
              <a:t>2</a:t>
            </a:fld>
            <a:endParaRPr lang="zh-TW" altLang="en-US"/>
          </a:p>
        </p:txBody>
      </p:sp>
    </p:spTree>
    <p:extLst>
      <p:ext uri="{BB962C8B-B14F-4D97-AF65-F5344CB8AC3E}">
        <p14:creationId xmlns:p14="http://schemas.microsoft.com/office/powerpoint/2010/main" val="111713778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Information source: Delegated Regulation</a:t>
            </a:r>
          </a:p>
          <a:p>
            <a:endParaRPr lang="en-GB" i="1" dirty="0" smtClean="0"/>
          </a:p>
          <a:p>
            <a:r>
              <a:rPr lang="en-GB" baseline="0" dirty="0" smtClean="0"/>
              <a:t>	</a:t>
            </a:r>
            <a:endParaRPr lang="en-GB" dirty="0" smtClean="0"/>
          </a:p>
        </p:txBody>
      </p:sp>
      <p:sp>
        <p:nvSpPr>
          <p:cNvPr id="4" name="Slide Number Placeholder 3"/>
          <p:cNvSpPr>
            <a:spLocks noGrp="1"/>
          </p:cNvSpPr>
          <p:nvPr>
            <p:ph type="sldNum" sz="quarter" idx="10"/>
          </p:nvPr>
        </p:nvSpPr>
        <p:spPr/>
        <p:txBody>
          <a:bodyPr/>
          <a:lstStyle/>
          <a:p>
            <a:fld id="{E8212271-BA12-407F-AA8A-34AEDAB18E48}" type="slidenum">
              <a:rPr lang="en-GB" smtClean="0"/>
              <a:t>4</a:t>
            </a:fld>
            <a:endParaRPr lang="en-GB"/>
          </a:p>
        </p:txBody>
      </p:sp>
    </p:spTree>
    <p:extLst>
      <p:ext uri="{BB962C8B-B14F-4D97-AF65-F5344CB8AC3E}">
        <p14:creationId xmlns:p14="http://schemas.microsoft.com/office/powerpoint/2010/main" val="116556718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dirty="0" smtClean="0"/>
              <a:t>Information source: Delegated Regulation</a:t>
            </a:r>
          </a:p>
          <a:p>
            <a:pPr marL="0" marR="0" indent="0" algn="l" defTabSz="914400" rtl="0" eaLnBrk="1" fontAlgn="auto" latinLnBrk="0" hangingPunct="1">
              <a:lnSpc>
                <a:spcPct val="100000"/>
              </a:lnSpc>
              <a:spcBef>
                <a:spcPts val="0"/>
              </a:spcBef>
              <a:spcAft>
                <a:spcPts val="0"/>
              </a:spcAft>
              <a:buClrTx/>
              <a:buSzTx/>
              <a:buFontTx/>
              <a:buNone/>
              <a:tabLst/>
              <a:defRPr/>
            </a:pPr>
            <a:r>
              <a:rPr lang="en-GB" dirty="0" smtClean="0"/>
              <a:t>List of monitoring organisations can be found: http://ec.europa.eu/environment/forests/timber_regulation.htm </a:t>
            </a:r>
          </a:p>
          <a:p>
            <a:endParaRPr lang="en-GB" dirty="0"/>
          </a:p>
        </p:txBody>
      </p:sp>
      <p:sp>
        <p:nvSpPr>
          <p:cNvPr id="4" name="Slide Number Placeholder 3"/>
          <p:cNvSpPr>
            <a:spLocks noGrp="1"/>
          </p:cNvSpPr>
          <p:nvPr>
            <p:ph type="sldNum" sz="quarter" idx="10"/>
          </p:nvPr>
        </p:nvSpPr>
        <p:spPr/>
        <p:txBody>
          <a:bodyPr/>
          <a:lstStyle/>
          <a:p>
            <a:fld id="{E8212271-BA12-407F-AA8A-34AEDAB18E48}" type="slidenum">
              <a:rPr lang="en-GB" smtClean="0"/>
              <a:t>5</a:t>
            </a:fld>
            <a:endParaRPr lang="en-GB"/>
          </a:p>
        </p:txBody>
      </p:sp>
    </p:spTree>
    <p:extLst>
      <p:ext uri="{BB962C8B-B14F-4D97-AF65-F5344CB8AC3E}">
        <p14:creationId xmlns:p14="http://schemas.microsoft.com/office/powerpoint/2010/main" val="217761161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dirty="0" smtClean="0"/>
              <a:t>Information source: Delegated Regulation</a:t>
            </a:r>
          </a:p>
          <a:p>
            <a:endParaRPr lang="en-GB" dirty="0"/>
          </a:p>
        </p:txBody>
      </p:sp>
      <p:sp>
        <p:nvSpPr>
          <p:cNvPr id="4" name="Slide Number Placeholder 3"/>
          <p:cNvSpPr>
            <a:spLocks noGrp="1"/>
          </p:cNvSpPr>
          <p:nvPr>
            <p:ph type="sldNum" sz="quarter" idx="10"/>
          </p:nvPr>
        </p:nvSpPr>
        <p:spPr/>
        <p:txBody>
          <a:bodyPr/>
          <a:lstStyle/>
          <a:p>
            <a:fld id="{E8212271-BA12-407F-AA8A-34AEDAB18E48}" type="slidenum">
              <a:rPr lang="en-GB" smtClean="0"/>
              <a:t>6</a:t>
            </a:fld>
            <a:endParaRPr lang="en-GB"/>
          </a:p>
        </p:txBody>
      </p:sp>
    </p:spTree>
    <p:extLst>
      <p:ext uri="{BB962C8B-B14F-4D97-AF65-F5344CB8AC3E}">
        <p14:creationId xmlns:p14="http://schemas.microsoft.com/office/powerpoint/2010/main" val="262481344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dirty="0" smtClean="0"/>
              <a:t>Information</a:t>
            </a:r>
            <a:r>
              <a:rPr lang="en-GB" baseline="0" dirty="0" smtClean="0"/>
              <a:t> source: from EU Timber Regulation No 995/2010 and Implementing Regulation</a:t>
            </a:r>
            <a:endParaRPr lang="en-GB" dirty="0" smtClean="0"/>
          </a:p>
        </p:txBody>
      </p:sp>
      <p:sp>
        <p:nvSpPr>
          <p:cNvPr id="4" name="Slide Number Placeholder 3"/>
          <p:cNvSpPr>
            <a:spLocks noGrp="1"/>
          </p:cNvSpPr>
          <p:nvPr>
            <p:ph type="sldNum" sz="quarter" idx="10"/>
          </p:nvPr>
        </p:nvSpPr>
        <p:spPr/>
        <p:txBody>
          <a:bodyPr/>
          <a:lstStyle/>
          <a:p>
            <a:fld id="{E8212271-BA12-407F-AA8A-34AEDAB18E48}" type="slidenum">
              <a:rPr lang="en-GB" smtClean="0"/>
              <a:t>8</a:t>
            </a:fld>
            <a:endParaRPr lang="en-GB"/>
          </a:p>
        </p:txBody>
      </p:sp>
    </p:spTree>
    <p:extLst>
      <p:ext uri="{BB962C8B-B14F-4D97-AF65-F5344CB8AC3E}">
        <p14:creationId xmlns:p14="http://schemas.microsoft.com/office/powerpoint/2010/main" val="337153137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dirty="0" smtClean="0"/>
              <a:t>Information</a:t>
            </a:r>
            <a:r>
              <a:rPr lang="en-GB" baseline="0" dirty="0" smtClean="0"/>
              <a:t> source: from EU Timber Regulation No 995/2010 and Implementing Regulation</a:t>
            </a:r>
            <a:endParaRPr lang="en-GB" dirty="0" smtClean="0"/>
          </a:p>
          <a:p>
            <a:endParaRPr lang="en-GB" dirty="0" smtClean="0"/>
          </a:p>
        </p:txBody>
      </p:sp>
      <p:sp>
        <p:nvSpPr>
          <p:cNvPr id="4" name="Slide Number Placeholder 3"/>
          <p:cNvSpPr>
            <a:spLocks noGrp="1"/>
          </p:cNvSpPr>
          <p:nvPr>
            <p:ph type="sldNum" sz="quarter" idx="10"/>
          </p:nvPr>
        </p:nvSpPr>
        <p:spPr/>
        <p:txBody>
          <a:bodyPr/>
          <a:lstStyle/>
          <a:p>
            <a:fld id="{E8212271-BA12-407F-AA8A-34AEDAB18E48}" type="slidenum">
              <a:rPr lang="en-GB" smtClean="0"/>
              <a:t>9</a:t>
            </a:fld>
            <a:endParaRPr lang="en-GB"/>
          </a:p>
        </p:txBody>
      </p:sp>
    </p:spTree>
    <p:extLst>
      <p:ext uri="{BB962C8B-B14F-4D97-AF65-F5344CB8AC3E}">
        <p14:creationId xmlns:p14="http://schemas.microsoft.com/office/powerpoint/2010/main" val="19360711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dirty="0" smtClean="0"/>
              <a:t>Information</a:t>
            </a:r>
            <a:r>
              <a:rPr lang="en-GB" baseline="0" dirty="0" smtClean="0"/>
              <a:t> source: from EU Timber Regulation No 995/2010 </a:t>
            </a:r>
            <a:endParaRPr lang="en-GB" dirty="0" smtClean="0"/>
          </a:p>
        </p:txBody>
      </p:sp>
      <p:sp>
        <p:nvSpPr>
          <p:cNvPr id="4" name="Slide Number Placeholder 3"/>
          <p:cNvSpPr>
            <a:spLocks noGrp="1"/>
          </p:cNvSpPr>
          <p:nvPr>
            <p:ph type="sldNum" sz="quarter" idx="10"/>
          </p:nvPr>
        </p:nvSpPr>
        <p:spPr/>
        <p:txBody>
          <a:bodyPr/>
          <a:lstStyle/>
          <a:p>
            <a:fld id="{E8212271-BA12-407F-AA8A-34AEDAB18E48}" type="slidenum">
              <a:rPr lang="en-GB" smtClean="0"/>
              <a:t>11</a:t>
            </a:fld>
            <a:endParaRPr lang="en-GB"/>
          </a:p>
        </p:txBody>
      </p:sp>
    </p:spTree>
    <p:extLst>
      <p:ext uri="{BB962C8B-B14F-4D97-AF65-F5344CB8AC3E}">
        <p14:creationId xmlns:p14="http://schemas.microsoft.com/office/powerpoint/2010/main" val="34367535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dirty="0" smtClean="0"/>
              <a:t>Information</a:t>
            </a:r>
            <a:r>
              <a:rPr lang="en-GB" baseline="0" dirty="0" smtClean="0"/>
              <a:t> source: from EU Timber Regulation No 995/2010 </a:t>
            </a:r>
            <a:endParaRPr lang="en-GB" dirty="0" smtClean="0"/>
          </a:p>
          <a:p>
            <a:endParaRPr lang="en-GB" dirty="0"/>
          </a:p>
        </p:txBody>
      </p:sp>
      <p:sp>
        <p:nvSpPr>
          <p:cNvPr id="4" name="Slide Number Placeholder 3"/>
          <p:cNvSpPr>
            <a:spLocks noGrp="1"/>
          </p:cNvSpPr>
          <p:nvPr>
            <p:ph type="sldNum" sz="quarter" idx="10"/>
          </p:nvPr>
        </p:nvSpPr>
        <p:spPr/>
        <p:txBody>
          <a:bodyPr/>
          <a:lstStyle/>
          <a:p>
            <a:fld id="{E8212271-BA12-407F-AA8A-34AEDAB18E48}" type="slidenum">
              <a:rPr lang="en-GB" smtClean="0"/>
              <a:t>12</a:t>
            </a:fld>
            <a:endParaRPr lang="en-GB"/>
          </a:p>
        </p:txBody>
      </p:sp>
    </p:spTree>
    <p:extLst>
      <p:ext uri="{BB962C8B-B14F-4D97-AF65-F5344CB8AC3E}">
        <p14:creationId xmlns:p14="http://schemas.microsoft.com/office/powerpoint/2010/main" val="121646688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53844" y="605996"/>
            <a:ext cx="9144000" cy="879475"/>
          </a:xfrm>
        </p:spPr>
        <p:txBody>
          <a:bodyPr anchor="b">
            <a:normAutofit/>
          </a:bodyPr>
          <a:lstStyle>
            <a:lvl1pPr algn="l">
              <a:defRPr sz="4000" b="1"/>
            </a:lvl1pPr>
          </a:lstStyle>
          <a:p>
            <a:r>
              <a:rPr lang="en-US" dirty="0" smtClean="0"/>
              <a:t>Click to edit Master title style</a:t>
            </a:r>
            <a:endParaRPr lang="en-GB" dirty="0"/>
          </a:p>
        </p:txBody>
      </p:sp>
      <p:sp>
        <p:nvSpPr>
          <p:cNvPr id="3" name="Subtitle 2"/>
          <p:cNvSpPr>
            <a:spLocks noGrp="1"/>
          </p:cNvSpPr>
          <p:nvPr>
            <p:ph type="subTitle" idx="1"/>
          </p:nvPr>
        </p:nvSpPr>
        <p:spPr>
          <a:xfrm>
            <a:off x="953844" y="1688092"/>
            <a:ext cx="9144000" cy="1655762"/>
          </a:xfrm>
        </p:spPr>
        <p:txBody>
          <a:bodyPr/>
          <a:lstStyle>
            <a:lvl1pPr marL="0" indent="0" algn="l">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smtClean="0"/>
              <a:t>Click to edit Master subtitle style</a:t>
            </a:r>
            <a:endParaRPr lang="en-GB" dirty="0"/>
          </a:p>
        </p:txBody>
      </p:sp>
      <p:sp>
        <p:nvSpPr>
          <p:cNvPr id="4" name="Date Placeholder 3"/>
          <p:cNvSpPr>
            <a:spLocks noGrp="1"/>
          </p:cNvSpPr>
          <p:nvPr>
            <p:ph type="dt" sz="half" idx="10"/>
          </p:nvPr>
        </p:nvSpPr>
        <p:spPr/>
        <p:txBody>
          <a:bodyPr/>
          <a:lstStyle/>
          <a:p>
            <a:fld id="{369A8C9F-9546-440D-8333-B23F00558C20}" type="datetimeFigureOut">
              <a:rPr lang="en-GB" smtClean="0"/>
              <a:t>01/12/2014</a:t>
            </a:fld>
            <a:endParaRPr lang="en-GB"/>
          </a:p>
        </p:txBody>
      </p:sp>
      <p:sp>
        <p:nvSpPr>
          <p:cNvPr id="5" name="Footer Placeholder 4"/>
          <p:cNvSpPr>
            <a:spLocks noGrp="1"/>
          </p:cNvSpPr>
          <p:nvPr>
            <p:ph type="ftr" sz="quarter" idx="11"/>
          </p:nvPr>
        </p:nvSpPr>
        <p:spPr>
          <a:xfrm>
            <a:off x="4046407" y="6491455"/>
            <a:ext cx="4114800" cy="365125"/>
          </a:xfrm>
          <a:prstGeom prst="rect">
            <a:avLst/>
          </a:prstGeom>
        </p:spPr>
        <p:txBody>
          <a:bodyPr/>
          <a:lstStyle/>
          <a:p>
            <a:endParaRPr lang="en-GB"/>
          </a:p>
        </p:txBody>
      </p:sp>
      <p:sp>
        <p:nvSpPr>
          <p:cNvPr id="6" name="Slide Number Placeholder 5"/>
          <p:cNvSpPr>
            <a:spLocks noGrp="1"/>
          </p:cNvSpPr>
          <p:nvPr>
            <p:ph type="sldNum" sz="quarter" idx="12"/>
          </p:nvPr>
        </p:nvSpPr>
        <p:spPr/>
        <p:txBody>
          <a:bodyPr/>
          <a:lstStyle/>
          <a:p>
            <a:fld id="{358DAFE8-1C9A-4E30-8B03-C25BBFE13FC9}" type="slidenum">
              <a:rPr lang="en-GB" smtClean="0"/>
              <a:t>‹Nr.›</a:t>
            </a:fld>
            <a:endParaRPr lang="en-GB"/>
          </a:p>
        </p:txBody>
      </p:sp>
      <p:cxnSp>
        <p:nvCxnSpPr>
          <p:cNvPr id="9" name="Straight Connector 8"/>
          <p:cNvCxnSpPr/>
          <p:nvPr userDrawn="1"/>
        </p:nvCxnSpPr>
        <p:spPr>
          <a:xfrm>
            <a:off x="1054249" y="1485471"/>
            <a:ext cx="11144923" cy="0"/>
          </a:xfrm>
          <a:prstGeom prst="line">
            <a:avLst/>
          </a:prstGeom>
          <a:ln w="28575"/>
        </p:spPr>
        <p:style>
          <a:lnRef idx="1">
            <a:schemeClr val="accent1"/>
          </a:lnRef>
          <a:fillRef idx="0">
            <a:schemeClr val="accent1"/>
          </a:fillRef>
          <a:effectRef idx="0">
            <a:schemeClr val="accent1"/>
          </a:effectRef>
          <a:fontRef idx="minor">
            <a:schemeClr val="tx1"/>
          </a:fontRef>
        </p:style>
      </p:cxnSp>
      <p:pic>
        <p:nvPicPr>
          <p:cNvPr id="13" name="Picture 12"/>
          <p:cNvPicPr>
            <a:picLocks noChangeAspect="1"/>
          </p:cNvPicPr>
          <p:nvPr userDrawn="1"/>
        </p:nvPicPr>
        <p:blipFill rotWithShape="1">
          <a:blip r:embed="rId2" cstate="email">
            <a:extLst>
              <a:ext uri="{28A0092B-C50C-407E-A947-70E740481C1C}">
                <a14:useLocalDpi xmlns:a14="http://schemas.microsoft.com/office/drawing/2010/main"/>
              </a:ext>
            </a:extLst>
          </a:blip>
          <a:srcRect b="12729"/>
          <a:stretch/>
        </p:blipFill>
        <p:spPr>
          <a:xfrm>
            <a:off x="0" y="-1357755"/>
            <a:ext cx="12199172" cy="8406256"/>
          </a:xfrm>
          <a:prstGeom prst="rect">
            <a:avLst/>
          </a:prstGeom>
        </p:spPr>
      </p:pic>
    </p:spTree>
    <p:extLst>
      <p:ext uri="{BB962C8B-B14F-4D97-AF65-F5344CB8AC3E}">
        <p14:creationId xmlns:p14="http://schemas.microsoft.com/office/powerpoint/2010/main" val="1046423052"/>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000" b="1">
                <a:latin typeface="+mn-lt"/>
              </a:defRPr>
            </a:lvl1pPr>
          </a:lstStyle>
          <a:p>
            <a:r>
              <a:rPr lang="en-US" dirty="0" smtClean="0"/>
              <a:t>Click to edit Master title style</a:t>
            </a:r>
            <a:endParaRPr lang="en-GB" dirty="0"/>
          </a:p>
        </p:txBody>
      </p:sp>
      <p:sp>
        <p:nvSpPr>
          <p:cNvPr id="3" name="Content Placeholder 2"/>
          <p:cNvSpPr>
            <a:spLocks noGrp="1"/>
          </p:cNvSpPr>
          <p:nvPr>
            <p:ph idx="1"/>
          </p:nvPr>
        </p:nvSpPr>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Date Placeholder 3"/>
          <p:cNvSpPr>
            <a:spLocks noGrp="1"/>
          </p:cNvSpPr>
          <p:nvPr>
            <p:ph type="dt" sz="half" idx="10"/>
          </p:nvPr>
        </p:nvSpPr>
        <p:spPr/>
        <p:txBody>
          <a:bodyPr/>
          <a:lstStyle/>
          <a:p>
            <a:fld id="{369A8C9F-9546-440D-8333-B23F00558C20}" type="datetimeFigureOut">
              <a:rPr lang="en-GB" smtClean="0">
                <a:solidFill>
                  <a:prstClr val="black">
                    <a:tint val="75000"/>
                  </a:prstClr>
                </a:solidFill>
              </a:rPr>
              <a:pPr/>
              <a:t>01/12/2014</a:t>
            </a:fld>
            <a:endParaRPr lang="en-GB">
              <a:solidFill>
                <a:prstClr val="black">
                  <a:tint val="75000"/>
                </a:prstClr>
              </a:solidFill>
            </a:endParaRPr>
          </a:p>
        </p:txBody>
      </p:sp>
      <p:sp>
        <p:nvSpPr>
          <p:cNvPr id="5" name="Footer Placeholder 4"/>
          <p:cNvSpPr>
            <a:spLocks noGrp="1"/>
          </p:cNvSpPr>
          <p:nvPr>
            <p:ph type="ftr" sz="quarter" idx="11"/>
          </p:nvPr>
        </p:nvSpPr>
        <p:spPr>
          <a:xfrm>
            <a:off x="4046407" y="6491455"/>
            <a:ext cx="4114800" cy="365125"/>
          </a:xfrm>
          <a:prstGeom prst="rect">
            <a:avLst/>
          </a:prstGeom>
        </p:spPr>
        <p:txBody>
          <a:bodyPr/>
          <a:lstStyle/>
          <a:p>
            <a:endParaRPr lang="en-GB">
              <a:solidFill>
                <a:prstClr val="black"/>
              </a:solidFill>
            </a:endParaRPr>
          </a:p>
        </p:txBody>
      </p:sp>
      <p:sp>
        <p:nvSpPr>
          <p:cNvPr id="6" name="Slide Number Placeholder 5"/>
          <p:cNvSpPr>
            <a:spLocks noGrp="1"/>
          </p:cNvSpPr>
          <p:nvPr>
            <p:ph type="sldNum" sz="quarter" idx="12"/>
          </p:nvPr>
        </p:nvSpPr>
        <p:spPr/>
        <p:txBody>
          <a:bodyPr/>
          <a:lstStyle/>
          <a:p>
            <a:fld id="{358DAFE8-1C9A-4E30-8B03-C25BBFE13FC9}" type="slidenum">
              <a:rPr lang="en-GB" smtClean="0">
                <a:solidFill>
                  <a:prstClr val="black">
                    <a:tint val="75000"/>
                  </a:prstClr>
                </a:solidFill>
              </a:rPr>
              <a:pPr/>
              <a:t>‹Nr.›</a:t>
            </a:fld>
            <a:endParaRPr lang="en-GB">
              <a:solidFill>
                <a:prstClr val="black">
                  <a:tint val="75000"/>
                </a:prstClr>
              </a:solidFill>
            </a:endParaRPr>
          </a:p>
        </p:txBody>
      </p:sp>
    </p:spTree>
    <p:extLst>
      <p:ext uri="{BB962C8B-B14F-4D97-AF65-F5344CB8AC3E}">
        <p14:creationId xmlns:p14="http://schemas.microsoft.com/office/powerpoint/2010/main" val="4233260241"/>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55332" y="1441526"/>
            <a:ext cx="10515600" cy="537882"/>
          </a:xfrm>
        </p:spPr>
        <p:txBody>
          <a:bodyPr anchor="b">
            <a:noAutofit/>
          </a:bodyPr>
          <a:lstStyle>
            <a:lvl1pPr>
              <a:defRPr sz="3000" b="1"/>
            </a:lvl1pPr>
          </a:lstStyle>
          <a:p>
            <a:r>
              <a:rPr lang="en-US" dirty="0" smtClean="0"/>
              <a:t>Click to edit Master title style</a:t>
            </a:r>
            <a:endParaRPr lang="en-GB" dirty="0"/>
          </a:p>
        </p:txBody>
      </p:sp>
      <p:sp>
        <p:nvSpPr>
          <p:cNvPr id="3" name="Text Placeholder 2"/>
          <p:cNvSpPr>
            <a:spLocks noGrp="1"/>
          </p:cNvSpPr>
          <p:nvPr>
            <p:ph type="body" idx="1"/>
          </p:nvPr>
        </p:nvSpPr>
        <p:spPr>
          <a:xfrm>
            <a:off x="455332" y="2136720"/>
            <a:ext cx="10515600" cy="1500187"/>
          </a:xfrm>
        </p:spPr>
        <p:txBody>
          <a:bodyPr/>
          <a:lstStyle>
            <a:lvl1pPr marL="0" indent="0">
              <a:buNone/>
              <a:defRPr sz="2400">
                <a:solidFill>
                  <a:schemeClr val="tx1">
                    <a:tint val="75000"/>
                  </a:schemeClr>
                </a:solidFill>
                <a:latin typeface="+mn-lt"/>
                <a:cs typeface="Times New Roman" panose="02020603050405020304" pitchFamily="18"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smtClean="0"/>
              <a:t>Click to edit Master text styles</a:t>
            </a:r>
          </a:p>
        </p:txBody>
      </p:sp>
      <p:sp>
        <p:nvSpPr>
          <p:cNvPr id="4" name="Date Placeholder 3"/>
          <p:cNvSpPr>
            <a:spLocks noGrp="1"/>
          </p:cNvSpPr>
          <p:nvPr>
            <p:ph type="dt" sz="half" idx="10"/>
          </p:nvPr>
        </p:nvSpPr>
        <p:spPr/>
        <p:txBody>
          <a:bodyPr/>
          <a:lstStyle/>
          <a:p>
            <a:fld id="{369A8C9F-9546-440D-8333-B23F00558C20}" type="datetimeFigureOut">
              <a:rPr lang="en-GB" smtClean="0">
                <a:solidFill>
                  <a:prstClr val="black">
                    <a:tint val="75000"/>
                  </a:prstClr>
                </a:solidFill>
              </a:rPr>
              <a:pPr/>
              <a:t>01/12/2014</a:t>
            </a:fld>
            <a:endParaRPr lang="en-GB">
              <a:solidFill>
                <a:prstClr val="black">
                  <a:tint val="75000"/>
                </a:prstClr>
              </a:solidFill>
            </a:endParaRPr>
          </a:p>
        </p:txBody>
      </p:sp>
      <p:sp>
        <p:nvSpPr>
          <p:cNvPr id="5" name="Footer Placeholder 4"/>
          <p:cNvSpPr>
            <a:spLocks noGrp="1"/>
          </p:cNvSpPr>
          <p:nvPr>
            <p:ph type="ftr" sz="quarter" idx="11"/>
          </p:nvPr>
        </p:nvSpPr>
        <p:spPr>
          <a:xfrm>
            <a:off x="4046407" y="6491455"/>
            <a:ext cx="4114800" cy="365125"/>
          </a:xfrm>
          <a:prstGeom prst="rect">
            <a:avLst/>
          </a:prstGeom>
        </p:spPr>
        <p:txBody>
          <a:bodyPr/>
          <a:lstStyle/>
          <a:p>
            <a:endParaRPr lang="en-GB">
              <a:solidFill>
                <a:prstClr val="black"/>
              </a:solidFill>
            </a:endParaRPr>
          </a:p>
        </p:txBody>
      </p:sp>
      <p:sp>
        <p:nvSpPr>
          <p:cNvPr id="6" name="Slide Number Placeholder 5"/>
          <p:cNvSpPr>
            <a:spLocks noGrp="1"/>
          </p:cNvSpPr>
          <p:nvPr>
            <p:ph type="sldNum" sz="quarter" idx="12"/>
          </p:nvPr>
        </p:nvSpPr>
        <p:spPr/>
        <p:txBody>
          <a:bodyPr/>
          <a:lstStyle/>
          <a:p>
            <a:fld id="{358DAFE8-1C9A-4E30-8B03-C25BBFE13FC9}" type="slidenum">
              <a:rPr lang="en-GB" smtClean="0">
                <a:solidFill>
                  <a:prstClr val="black">
                    <a:tint val="75000"/>
                  </a:prstClr>
                </a:solidFill>
              </a:rPr>
              <a:pPr/>
              <a:t>‹Nr.›</a:t>
            </a:fld>
            <a:endParaRPr lang="en-GB">
              <a:solidFill>
                <a:prstClr val="black">
                  <a:tint val="75000"/>
                </a:prstClr>
              </a:solidFill>
            </a:endParaRPr>
          </a:p>
        </p:txBody>
      </p:sp>
    </p:spTree>
    <p:extLst>
      <p:ext uri="{BB962C8B-B14F-4D97-AF65-F5344CB8AC3E}">
        <p14:creationId xmlns:p14="http://schemas.microsoft.com/office/powerpoint/2010/main" val="2302172395"/>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518478" y="1559858"/>
            <a:ext cx="10340470" cy="408791"/>
          </a:xfrm>
        </p:spPr>
        <p:txBody>
          <a:bodyPr>
            <a:normAutofit/>
          </a:bodyPr>
          <a:lstStyle>
            <a:lvl1pPr>
              <a:defRPr sz="3000" b="1"/>
            </a:lvl1pPr>
          </a:lstStyle>
          <a:p>
            <a:r>
              <a:rPr lang="en-US" dirty="0" smtClean="0"/>
              <a:t>Click to edit Master title style</a:t>
            </a:r>
            <a:endParaRPr lang="en-GB" dirty="0"/>
          </a:p>
        </p:txBody>
      </p:sp>
      <p:sp>
        <p:nvSpPr>
          <p:cNvPr id="3" name="Content Placeholder 2"/>
          <p:cNvSpPr>
            <a:spLocks noGrp="1"/>
          </p:cNvSpPr>
          <p:nvPr>
            <p:ph sz="half" idx="1"/>
          </p:nvPr>
        </p:nvSpPr>
        <p:spPr>
          <a:xfrm>
            <a:off x="518478" y="2285346"/>
            <a:ext cx="5181600" cy="4351338"/>
          </a:xfrm>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Content Placeholder 3"/>
          <p:cNvSpPr>
            <a:spLocks noGrp="1"/>
          </p:cNvSpPr>
          <p:nvPr>
            <p:ph sz="half" idx="2"/>
          </p:nvPr>
        </p:nvSpPr>
        <p:spPr>
          <a:xfrm>
            <a:off x="6018325" y="2284637"/>
            <a:ext cx="5181600" cy="4351338"/>
          </a:xfrm>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5" name="Date Placeholder 4"/>
          <p:cNvSpPr>
            <a:spLocks noGrp="1"/>
          </p:cNvSpPr>
          <p:nvPr>
            <p:ph type="dt" sz="half" idx="10"/>
          </p:nvPr>
        </p:nvSpPr>
        <p:spPr/>
        <p:txBody>
          <a:bodyPr/>
          <a:lstStyle/>
          <a:p>
            <a:fld id="{369A8C9F-9546-440D-8333-B23F00558C20}" type="datetimeFigureOut">
              <a:rPr lang="en-GB" smtClean="0">
                <a:solidFill>
                  <a:prstClr val="black">
                    <a:tint val="75000"/>
                  </a:prstClr>
                </a:solidFill>
              </a:rPr>
              <a:pPr/>
              <a:t>01/12/2014</a:t>
            </a:fld>
            <a:endParaRPr lang="en-GB">
              <a:solidFill>
                <a:prstClr val="black">
                  <a:tint val="75000"/>
                </a:prstClr>
              </a:solidFill>
            </a:endParaRPr>
          </a:p>
        </p:txBody>
      </p:sp>
      <p:sp>
        <p:nvSpPr>
          <p:cNvPr id="6" name="Footer Placeholder 5"/>
          <p:cNvSpPr>
            <a:spLocks noGrp="1"/>
          </p:cNvSpPr>
          <p:nvPr>
            <p:ph type="ftr" sz="quarter" idx="11"/>
          </p:nvPr>
        </p:nvSpPr>
        <p:spPr>
          <a:xfrm>
            <a:off x="4046407" y="6491455"/>
            <a:ext cx="4114800" cy="365125"/>
          </a:xfrm>
          <a:prstGeom prst="rect">
            <a:avLst/>
          </a:prstGeom>
        </p:spPr>
        <p:txBody>
          <a:bodyPr/>
          <a:lstStyle/>
          <a:p>
            <a:endParaRPr lang="en-GB">
              <a:solidFill>
                <a:prstClr val="black"/>
              </a:solidFill>
            </a:endParaRPr>
          </a:p>
        </p:txBody>
      </p:sp>
      <p:sp>
        <p:nvSpPr>
          <p:cNvPr id="7" name="Slide Number Placeholder 6"/>
          <p:cNvSpPr>
            <a:spLocks noGrp="1"/>
          </p:cNvSpPr>
          <p:nvPr>
            <p:ph type="sldNum" sz="quarter" idx="12"/>
          </p:nvPr>
        </p:nvSpPr>
        <p:spPr/>
        <p:txBody>
          <a:bodyPr/>
          <a:lstStyle/>
          <a:p>
            <a:fld id="{358DAFE8-1C9A-4E30-8B03-C25BBFE13FC9}" type="slidenum">
              <a:rPr lang="en-GB" smtClean="0">
                <a:solidFill>
                  <a:prstClr val="black">
                    <a:tint val="75000"/>
                  </a:prstClr>
                </a:solidFill>
              </a:rPr>
              <a:pPr/>
              <a:t>‹Nr.›</a:t>
            </a:fld>
            <a:endParaRPr lang="en-GB">
              <a:solidFill>
                <a:prstClr val="black">
                  <a:tint val="75000"/>
                </a:prstClr>
              </a:solidFill>
            </a:endParaRPr>
          </a:p>
        </p:txBody>
      </p:sp>
    </p:spTree>
    <p:extLst>
      <p:ext uri="{BB962C8B-B14F-4D97-AF65-F5344CB8AC3E}">
        <p14:creationId xmlns:p14="http://schemas.microsoft.com/office/powerpoint/2010/main" val="3976202423"/>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07653" y="1455051"/>
            <a:ext cx="10515600" cy="529151"/>
          </a:xfrm>
        </p:spPr>
        <p:txBody>
          <a:bodyPr>
            <a:normAutofit/>
          </a:bodyPr>
          <a:lstStyle>
            <a:lvl1pPr>
              <a:defRPr sz="3000" b="1"/>
            </a:lvl1pPr>
          </a:lstStyle>
          <a:p>
            <a:r>
              <a:rPr lang="en-US" dirty="0" smtClean="0"/>
              <a:t>Click to edit Master title style</a:t>
            </a:r>
            <a:endParaRPr lang="en-GB" dirty="0"/>
          </a:p>
        </p:txBody>
      </p:sp>
      <p:sp>
        <p:nvSpPr>
          <p:cNvPr id="3" name="Text Placeholder 2"/>
          <p:cNvSpPr>
            <a:spLocks noGrp="1"/>
          </p:cNvSpPr>
          <p:nvPr>
            <p:ph type="body" idx="1"/>
          </p:nvPr>
        </p:nvSpPr>
        <p:spPr>
          <a:xfrm>
            <a:off x="507653" y="1841584"/>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507654" y="2655971"/>
            <a:ext cx="5157787" cy="3684588"/>
          </a:xfrm>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5" name="Text Placeholder 4"/>
          <p:cNvSpPr>
            <a:spLocks noGrp="1"/>
          </p:cNvSpPr>
          <p:nvPr>
            <p:ph type="body" sz="quarter" idx="3"/>
          </p:nvPr>
        </p:nvSpPr>
        <p:spPr>
          <a:xfrm>
            <a:off x="5997575" y="1841584"/>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997575" y="2655971"/>
            <a:ext cx="5183188" cy="3684588"/>
          </a:xfrm>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7" name="Date Placeholder 6"/>
          <p:cNvSpPr>
            <a:spLocks noGrp="1"/>
          </p:cNvSpPr>
          <p:nvPr>
            <p:ph type="dt" sz="half" idx="10"/>
          </p:nvPr>
        </p:nvSpPr>
        <p:spPr/>
        <p:txBody>
          <a:bodyPr/>
          <a:lstStyle/>
          <a:p>
            <a:fld id="{369A8C9F-9546-440D-8333-B23F00558C20}" type="datetimeFigureOut">
              <a:rPr lang="en-GB" smtClean="0">
                <a:solidFill>
                  <a:prstClr val="black">
                    <a:tint val="75000"/>
                  </a:prstClr>
                </a:solidFill>
              </a:rPr>
              <a:pPr/>
              <a:t>01/12/2014</a:t>
            </a:fld>
            <a:endParaRPr lang="en-GB">
              <a:solidFill>
                <a:prstClr val="black">
                  <a:tint val="75000"/>
                </a:prstClr>
              </a:solidFill>
            </a:endParaRPr>
          </a:p>
        </p:txBody>
      </p:sp>
      <p:sp>
        <p:nvSpPr>
          <p:cNvPr id="8" name="Footer Placeholder 7"/>
          <p:cNvSpPr>
            <a:spLocks noGrp="1"/>
          </p:cNvSpPr>
          <p:nvPr>
            <p:ph type="ftr" sz="quarter" idx="11"/>
          </p:nvPr>
        </p:nvSpPr>
        <p:spPr>
          <a:xfrm>
            <a:off x="4046407" y="6491455"/>
            <a:ext cx="4114800" cy="365125"/>
          </a:xfrm>
          <a:prstGeom prst="rect">
            <a:avLst/>
          </a:prstGeom>
        </p:spPr>
        <p:txBody>
          <a:bodyPr/>
          <a:lstStyle/>
          <a:p>
            <a:endParaRPr lang="en-GB">
              <a:solidFill>
                <a:prstClr val="black"/>
              </a:solidFill>
            </a:endParaRPr>
          </a:p>
        </p:txBody>
      </p:sp>
      <p:sp>
        <p:nvSpPr>
          <p:cNvPr id="9" name="Slide Number Placeholder 8"/>
          <p:cNvSpPr>
            <a:spLocks noGrp="1"/>
          </p:cNvSpPr>
          <p:nvPr>
            <p:ph type="sldNum" sz="quarter" idx="12"/>
          </p:nvPr>
        </p:nvSpPr>
        <p:spPr/>
        <p:txBody>
          <a:bodyPr/>
          <a:lstStyle/>
          <a:p>
            <a:fld id="{358DAFE8-1C9A-4E30-8B03-C25BBFE13FC9}" type="slidenum">
              <a:rPr lang="en-GB" smtClean="0">
                <a:solidFill>
                  <a:prstClr val="black">
                    <a:tint val="75000"/>
                  </a:prstClr>
                </a:solidFill>
              </a:rPr>
              <a:pPr/>
              <a:t>‹Nr.›</a:t>
            </a:fld>
            <a:endParaRPr lang="en-GB">
              <a:solidFill>
                <a:prstClr val="black">
                  <a:tint val="75000"/>
                </a:prstClr>
              </a:solidFill>
            </a:endParaRPr>
          </a:p>
        </p:txBody>
      </p:sp>
    </p:spTree>
    <p:extLst>
      <p:ext uri="{BB962C8B-B14F-4D97-AF65-F5344CB8AC3E}">
        <p14:creationId xmlns:p14="http://schemas.microsoft.com/office/powerpoint/2010/main" val="3973048983"/>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000" b="1"/>
            </a:lvl1pPr>
          </a:lstStyle>
          <a:p>
            <a:r>
              <a:rPr lang="en-US" dirty="0" smtClean="0"/>
              <a:t>Click to edit Master title style</a:t>
            </a:r>
            <a:endParaRPr lang="en-GB" dirty="0"/>
          </a:p>
        </p:txBody>
      </p:sp>
      <p:sp>
        <p:nvSpPr>
          <p:cNvPr id="3" name="Date Placeholder 2"/>
          <p:cNvSpPr>
            <a:spLocks noGrp="1"/>
          </p:cNvSpPr>
          <p:nvPr>
            <p:ph type="dt" sz="half" idx="10"/>
          </p:nvPr>
        </p:nvSpPr>
        <p:spPr/>
        <p:txBody>
          <a:bodyPr/>
          <a:lstStyle/>
          <a:p>
            <a:fld id="{369A8C9F-9546-440D-8333-B23F00558C20}" type="datetimeFigureOut">
              <a:rPr lang="en-GB" smtClean="0">
                <a:solidFill>
                  <a:prstClr val="black">
                    <a:tint val="75000"/>
                  </a:prstClr>
                </a:solidFill>
              </a:rPr>
              <a:pPr/>
              <a:t>01/12/2014</a:t>
            </a:fld>
            <a:endParaRPr lang="en-GB">
              <a:solidFill>
                <a:prstClr val="black">
                  <a:tint val="75000"/>
                </a:prstClr>
              </a:solidFill>
            </a:endParaRPr>
          </a:p>
        </p:txBody>
      </p:sp>
      <p:sp>
        <p:nvSpPr>
          <p:cNvPr id="4" name="Footer Placeholder 3"/>
          <p:cNvSpPr>
            <a:spLocks noGrp="1"/>
          </p:cNvSpPr>
          <p:nvPr>
            <p:ph type="ftr" sz="quarter" idx="11"/>
          </p:nvPr>
        </p:nvSpPr>
        <p:spPr>
          <a:xfrm>
            <a:off x="4046407" y="6491455"/>
            <a:ext cx="4114800" cy="365125"/>
          </a:xfrm>
          <a:prstGeom prst="rect">
            <a:avLst/>
          </a:prstGeom>
        </p:spPr>
        <p:txBody>
          <a:bodyPr/>
          <a:lstStyle/>
          <a:p>
            <a:endParaRPr lang="en-GB">
              <a:solidFill>
                <a:prstClr val="black"/>
              </a:solidFill>
            </a:endParaRPr>
          </a:p>
        </p:txBody>
      </p:sp>
      <p:sp>
        <p:nvSpPr>
          <p:cNvPr id="5" name="Slide Number Placeholder 4"/>
          <p:cNvSpPr>
            <a:spLocks noGrp="1"/>
          </p:cNvSpPr>
          <p:nvPr>
            <p:ph type="sldNum" sz="quarter" idx="12"/>
          </p:nvPr>
        </p:nvSpPr>
        <p:spPr/>
        <p:txBody>
          <a:bodyPr/>
          <a:lstStyle/>
          <a:p>
            <a:fld id="{358DAFE8-1C9A-4E30-8B03-C25BBFE13FC9}" type="slidenum">
              <a:rPr lang="en-GB" smtClean="0">
                <a:solidFill>
                  <a:prstClr val="black">
                    <a:tint val="75000"/>
                  </a:prstClr>
                </a:solidFill>
              </a:rPr>
              <a:pPr/>
              <a:t>‹Nr.›</a:t>
            </a:fld>
            <a:endParaRPr lang="en-GB">
              <a:solidFill>
                <a:prstClr val="black">
                  <a:tint val="75000"/>
                </a:prstClr>
              </a:solidFill>
            </a:endParaRPr>
          </a:p>
        </p:txBody>
      </p:sp>
    </p:spTree>
    <p:extLst>
      <p:ext uri="{BB962C8B-B14F-4D97-AF65-F5344CB8AC3E}">
        <p14:creationId xmlns:p14="http://schemas.microsoft.com/office/powerpoint/2010/main" val="1573572340"/>
      </p:ext>
    </p:extLst>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69A8C9F-9546-440D-8333-B23F00558C20}" type="datetimeFigureOut">
              <a:rPr lang="en-GB" smtClean="0">
                <a:solidFill>
                  <a:prstClr val="black">
                    <a:tint val="75000"/>
                  </a:prstClr>
                </a:solidFill>
              </a:rPr>
              <a:pPr/>
              <a:t>01/12/2014</a:t>
            </a:fld>
            <a:endParaRPr lang="en-GB">
              <a:solidFill>
                <a:prstClr val="black">
                  <a:tint val="75000"/>
                </a:prstClr>
              </a:solidFill>
            </a:endParaRPr>
          </a:p>
        </p:txBody>
      </p:sp>
      <p:sp>
        <p:nvSpPr>
          <p:cNvPr id="3" name="Footer Placeholder 2"/>
          <p:cNvSpPr>
            <a:spLocks noGrp="1"/>
          </p:cNvSpPr>
          <p:nvPr>
            <p:ph type="ftr" sz="quarter" idx="11"/>
          </p:nvPr>
        </p:nvSpPr>
        <p:spPr>
          <a:xfrm>
            <a:off x="4046407" y="6491455"/>
            <a:ext cx="4114800" cy="365125"/>
          </a:xfrm>
          <a:prstGeom prst="rect">
            <a:avLst/>
          </a:prstGeom>
        </p:spPr>
        <p:txBody>
          <a:bodyPr/>
          <a:lstStyle/>
          <a:p>
            <a:endParaRPr lang="en-GB">
              <a:solidFill>
                <a:prstClr val="black"/>
              </a:solidFill>
            </a:endParaRPr>
          </a:p>
        </p:txBody>
      </p:sp>
      <p:sp>
        <p:nvSpPr>
          <p:cNvPr id="4" name="Slide Number Placeholder 3"/>
          <p:cNvSpPr>
            <a:spLocks noGrp="1"/>
          </p:cNvSpPr>
          <p:nvPr>
            <p:ph type="sldNum" sz="quarter" idx="12"/>
          </p:nvPr>
        </p:nvSpPr>
        <p:spPr/>
        <p:txBody>
          <a:bodyPr/>
          <a:lstStyle/>
          <a:p>
            <a:fld id="{358DAFE8-1C9A-4E30-8B03-C25BBFE13FC9}" type="slidenum">
              <a:rPr lang="en-GB" smtClean="0">
                <a:solidFill>
                  <a:prstClr val="black">
                    <a:tint val="75000"/>
                  </a:prstClr>
                </a:solidFill>
              </a:rPr>
              <a:pPr/>
              <a:t>‹Nr.›</a:t>
            </a:fld>
            <a:endParaRPr lang="en-GB">
              <a:solidFill>
                <a:prstClr val="black">
                  <a:tint val="75000"/>
                </a:prstClr>
              </a:solidFill>
            </a:endParaRPr>
          </a:p>
        </p:txBody>
      </p:sp>
    </p:spTree>
    <p:extLst>
      <p:ext uri="{BB962C8B-B14F-4D97-AF65-F5344CB8AC3E}">
        <p14:creationId xmlns:p14="http://schemas.microsoft.com/office/powerpoint/2010/main" val="3575991989"/>
      </p:ext>
    </p:extLst>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6300" y="759890"/>
            <a:ext cx="9788768" cy="1223065"/>
          </a:xfrm>
        </p:spPr>
        <p:txBody>
          <a:bodyPr anchor="b">
            <a:normAutofit/>
          </a:bodyPr>
          <a:lstStyle>
            <a:lvl1pPr>
              <a:defRPr sz="3000" b="1"/>
            </a:lvl1pPr>
          </a:lstStyle>
          <a:p>
            <a:r>
              <a:rPr lang="en-US" dirty="0" smtClean="0"/>
              <a:t>Click to edit Master title style</a:t>
            </a:r>
            <a:endParaRPr lang="en-GB" dirty="0"/>
          </a:p>
        </p:txBody>
      </p:sp>
      <p:sp>
        <p:nvSpPr>
          <p:cNvPr id="3" name="Content Placeholder 2"/>
          <p:cNvSpPr>
            <a:spLocks noGrp="1"/>
          </p:cNvSpPr>
          <p:nvPr>
            <p:ph idx="1"/>
          </p:nvPr>
        </p:nvSpPr>
        <p:spPr>
          <a:xfrm>
            <a:off x="472571" y="2084705"/>
            <a:ext cx="6172200" cy="4873625"/>
          </a:xfrm>
        </p:spPr>
        <p:txBody>
          <a:bodyPr/>
          <a:lstStyle>
            <a:lvl1pPr>
              <a:defRPr sz="3200">
                <a:latin typeface="+mn-lt"/>
                <a:cs typeface="Times New Roman" panose="02020603050405020304" pitchFamily="18" charset="0"/>
              </a:defRPr>
            </a:lvl1pPr>
            <a:lvl2pPr>
              <a:defRPr sz="2800">
                <a:latin typeface="+mn-lt"/>
                <a:cs typeface="Times New Roman" panose="02020603050405020304" pitchFamily="18" charset="0"/>
              </a:defRPr>
            </a:lvl2pPr>
            <a:lvl3pPr>
              <a:defRPr sz="2400">
                <a:latin typeface="+mn-lt"/>
                <a:cs typeface="Times New Roman" panose="02020603050405020304" pitchFamily="18" charset="0"/>
              </a:defRPr>
            </a:lvl3pPr>
            <a:lvl4pPr>
              <a:defRPr sz="2000">
                <a:latin typeface="+mn-lt"/>
                <a:cs typeface="Times New Roman" panose="02020603050405020304" pitchFamily="18" charset="0"/>
              </a:defRPr>
            </a:lvl4pPr>
            <a:lvl5pPr>
              <a:defRPr sz="2000">
                <a:latin typeface="+mn-lt"/>
                <a:cs typeface="Times New Roman" panose="02020603050405020304" pitchFamily="18" charset="0"/>
              </a:defRPr>
            </a:lvl5pPr>
            <a:lvl6pPr>
              <a:defRPr sz="2000"/>
            </a:lvl6pPr>
            <a:lvl7pPr>
              <a:defRPr sz="2000"/>
            </a:lvl7pPr>
            <a:lvl8pPr>
              <a:defRPr sz="2000"/>
            </a:lvl8pPr>
            <a:lvl9pPr>
              <a:defRPr sz="20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5" name="Date Placeholder 4"/>
          <p:cNvSpPr>
            <a:spLocks noGrp="1"/>
          </p:cNvSpPr>
          <p:nvPr>
            <p:ph type="dt" sz="half" idx="10"/>
          </p:nvPr>
        </p:nvSpPr>
        <p:spPr/>
        <p:txBody>
          <a:bodyPr/>
          <a:lstStyle/>
          <a:p>
            <a:fld id="{369A8C9F-9546-440D-8333-B23F00558C20}" type="datetimeFigureOut">
              <a:rPr lang="en-GB" smtClean="0">
                <a:solidFill>
                  <a:prstClr val="black">
                    <a:tint val="75000"/>
                  </a:prstClr>
                </a:solidFill>
              </a:rPr>
              <a:pPr/>
              <a:t>01/12/2014</a:t>
            </a:fld>
            <a:endParaRPr lang="en-GB">
              <a:solidFill>
                <a:prstClr val="black">
                  <a:tint val="75000"/>
                </a:prstClr>
              </a:solidFill>
            </a:endParaRPr>
          </a:p>
        </p:txBody>
      </p:sp>
      <p:sp>
        <p:nvSpPr>
          <p:cNvPr id="6" name="Footer Placeholder 5"/>
          <p:cNvSpPr>
            <a:spLocks noGrp="1"/>
          </p:cNvSpPr>
          <p:nvPr>
            <p:ph type="ftr" sz="quarter" idx="11"/>
          </p:nvPr>
        </p:nvSpPr>
        <p:spPr>
          <a:xfrm>
            <a:off x="4046407" y="6491455"/>
            <a:ext cx="4114800" cy="365125"/>
          </a:xfrm>
          <a:prstGeom prst="rect">
            <a:avLst/>
          </a:prstGeom>
        </p:spPr>
        <p:txBody>
          <a:bodyPr/>
          <a:lstStyle/>
          <a:p>
            <a:endParaRPr lang="en-GB">
              <a:solidFill>
                <a:prstClr val="black"/>
              </a:solidFill>
            </a:endParaRPr>
          </a:p>
        </p:txBody>
      </p:sp>
      <p:sp>
        <p:nvSpPr>
          <p:cNvPr id="7" name="Slide Number Placeholder 6"/>
          <p:cNvSpPr>
            <a:spLocks noGrp="1"/>
          </p:cNvSpPr>
          <p:nvPr>
            <p:ph type="sldNum" sz="quarter" idx="12"/>
          </p:nvPr>
        </p:nvSpPr>
        <p:spPr/>
        <p:txBody>
          <a:bodyPr/>
          <a:lstStyle/>
          <a:p>
            <a:fld id="{358DAFE8-1C9A-4E30-8B03-C25BBFE13FC9}" type="slidenum">
              <a:rPr lang="en-GB" smtClean="0">
                <a:solidFill>
                  <a:prstClr val="black">
                    <a:tint val="75000"/>
                  </a:prstClr>
                </a:solidFill>
              </a:rPr>
              <a:pPr/>
              <a:t>‹Nr.›</a:t>
            </a:fld>
            <a:endParaRPr lang="en-GB">
              <a:solidFill>
                <a:prstClr val="black">
                  <a:tint val="75000"/>
                </a:prstClr>
              </a:solidFill>
            </a:endParaRPr>
          </a:p>
        </p:txBody>
      </p:sp>
    </p:spTree>
    <p:extLst>
      <p:ext uri="{BB962C8B-B14F-4D97-AF65-F5344CB8AC3E}">
        <p14:creationId xmlns:p14="http://schemas.microsoft.com/office/powerpoint/2010/main" val="1877493830"/>
      </p:ext>
    </p:extLst>
  </p:cSld>
  <p:clrMapOvr>
    <a:masterClrMapping/>
  </p:clrMapOvr>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53844" y="605996"/>
            <a:ext cx="9144000" cy="879475"/>
          </a:xfrm>
        </p:spPr>
        <p:txBody>
          <a:bodyPr anchor="b">
            <a:normAutofit/>
          </a:bodyPr>
          <a:lstStyle>
            <a:lvl1pPr algn="l">
              <a:defRPr sz="4000" b="1"/>
            </a:lvl1pPr>
          </a:lstStyle>
          <a:p>
            <a:r>
              <a:rPr lang="en-US" dirty="0" smtClean="0"/>
              <a:t>Click to edit Master title style</a:t>
            </a:r>
            <a:endParaRPr lang="en-GB" dirty="0"/>
          </a:p>
        </p:txBody>
      </p:sp>
      <p:sp>
        <p:nvSpPr>
          <p:cNvPr id="3" name="Subtitle 2"/>
          <p:cNvSpPr>
            <a:spLocks noGrp="1"/>
          </p:cNvSpPr>
          <p:nvPr>
            <p:ph type="subTitle" idx="1"/>
          </p:nvPr>
        </p:nvSpPr>
        <p:spPr>
          <a:xfrm>
            <a:off x="953844" y="1688092"/>
            <a:ext cx="9144000" cy="1655762"/>
          </a:xfrm>
        </p:spPr>
        <p:txBody>
          <a:bodyPr/>
          <a:lstStyle>
            <a:lvl1pPr marL="0" indent="0" algn="l">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smtClean="0"/>
              <a:t>Click to edit Master subtitle style</a:t>
            </a:r>
            <a:endParaRPr lang="en-GB" dirty="0"/>
          </a:p>
        </p:txBody>
      </p:sp>
      <p:sp>
        <p:nvSpPr>
          <p:cNvPr id="4" name="Date Placeholder 3"/>
          <p:cNvSpPr>
            <a:spLocks noGrp="1"/>
          </p:cNvSpPr>
          <p:nvPr>
            <p:ph type="dt" sz="half" idx="10"/>
          </p:nvPr>
        </p:nvSpPr>
        <p:spPr/>
        <p:txBody>
          <a:bodyPr/>
          <a:lstStyle/>
          <a:p>
            <a:fld id="{369A8C9F-9546-440D-8333-B23F00558C20}" type="datetimeFigureOut">
              <a:rPr lang="en-GB" smtClean="0">
                <a:solidFill>
                  <a:prstClr val="black">
                    <a:tint val="75000"/>
                  </a:prstClr>
                </a:solidFill>
              </a:rPr>
              <a:pPr/>
              <a:t>01/12/2014</a:t>
            </a:fld>
            <a:endParaRPr lang="en-GB">
              <a:solidFill>
                <a:prstClr val="black">
                  <a:tint val="75000"/>
                </a:prstClr>
              </a:solidFill>
            </a:endParaRPr>
          </a:p>
        </p:txBody>
      </p:sp>
      <p:sp>
        <p:nvSpPr>
          <p:cNvPr id="5" name="Footer Placeholder 4"/>
          <p:cNvSpPr>
            <a:spLocks noGrp="1"/>
          </p:cNvSpPr>
          <p:nvPr>
            <p:ph type="ftr" sz="quarter" idx="11"/>
          </p:nvPr>
        </p:nvSpPr>
        <p:spPr>
          <a:xfrm>
            <a:off x="4046407" y="6491455"/>
            <a:ext cx="4114800" cy="365125"/>
          </a:xfrm>
          <a:prstGeom prst="rect">
            <a:avLst/>
          </a:prstGeom>
        </p:spPr>
        <p:txBody>
          <a:bodyPr/>
          <a:lstStyle/>
          <a:p>
            <a:endParaRPr lang="en-GB">
              <a:solidFill>
                <a:prstClr val="black"/>
              </a:solidFill>
            </a:endParaRPr>
          </a:p>
        </p:txBody>
      </p:sp>
      <p:sp>
        <p:nvSpPr>
          <p:cNvPr id="6" name="Slide Number Placeholder 5"/>
          <p:cNvSpPr>
            <a:spLocks noGrp="1"/>
          </p:cNvSpPr>
          <p:nvPr>
            <p:ph type="sldNum" sz="quarter" idx="12"/>
          </p:nvPr>
        </p:nvSpPr>
        <p:spPr/>
        <p:txBody>
          <a:bodyPr/>
          <a:lstStyle/>
          <a:p>
            <a:fld id="{358DAFE8-1C9A-4E30-8B03-C25BBFE13FC9}" type="slidenum">
              <a:rPr lang="en-GB" smtClean="0">
                <a:solidFill>
                  <a:prstClr val="black">
                    <a:tint val="75000"/>
                  </a:prstClr>
                </a:solidFill>
              </a:rPr>
              <a:pPr/>
              <a:t>‹Nr.›</a:t>
            </a:fld>
            <a:endParaRPr lang="en-GB">
              <a:solidFill>
                <a:prstClr val="black">
                  <a:tint val="75000"/>
                </a:prstClr>
              </a:solidFill>
            </a:endParaRPr>
          </a:p>
        </p:txBody>
      </p:sp>
      <p:cxnSp>
        <p:nvCxnSpPr>
          <p:cNvPr id="9" name="Straight Connector 8"/>
          <p:cNvCxnSpPr/>
          <p:nvPr userDrawn="1"/>
        </p:nvCxnSpPr>
        <p:spPr>
          <a:xfrm>
            <a:off x="1054249" y="1485471"/>
            <a:ext cx="11144923" cy="0"/>
          </a:xfrm>
          <a:prstGeom prst="line">
            <a:avLst/>
          </a:prstGeom>
          <a:ln w="28575"/>
        </p:spPr>
        <p:style>
          <a:lnRef idx="1">
            <a:schemeClr val="accent1"/>
          </a:lnRef>
          <a:fillRef idx="0">
            <a:schemeClr val="accent1"/>
          </a:fillRef>
          <a:effectRef idx="0">
            <a:schemeClr val="accent1"/>
          </a:effectRef>
          <a:fontRef idx="minor">
            <a:schemeClr val="tx1"/>
          </a:fontRef>
        </p:style>
      </p:cxnSp>
      <p:pic>
        <p:nvPicPr>
          <p:cNvPr id="13" name="Picture 12"/>
          <p:cNvPicPr>
            <a:picLocks noChangeAspect="1"/>
          </p:cNvPicPr>
          <p:nvPr userDrawn="1"/>
        </p:nvPicPr>
        <p:blipFill rotWithShape="1">
          <a:blip r:embed="rId2" cstate="screen">
            <a:extLst>
              <a:ext uri="{28A0092B-C50C-407E-A947-70E740481C1C}">
                <a14:useLocalDpi xmlns:a14="http://schemas.microsoft.com/office/drawing/2010/main"/>
              </a:ext>
            </a:extLst>
          </a:blip>
          <a:srcRect t="16152"/>
          <a:stretch/>
        </p:blipFill>
        <p:spPr>
          <a:xfrm>
            <a:off x="0" y="-26504"/>
            <a:ext cx="12199172" cy="7048500"/>
          </a:xfrm>
          <a:prstGeom prst="rect">
            <a:avLst/>
          </a:prstGeom>
        </p:spPr>
      </p:pic>
    </p:spTree>
    <p:extLst>
      <p:ext uri="{BB962C8B-B14F-4D97-AF65-F5344CB8AC3E}">
        <p14:creationId xmlns:p14="http://schemas.microsoft.com/office/powerpoint/2010/main" val="1133764368"/>
      </p:ext>
    </p:extLst>
  </p:cSld>
  <p:clrMapOvr>
    <a:masterClrMapping/>
  </p:clrMapOvr>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000" b="1">
                <a:latin typeface="+mn-lt"/>
              </a:defRPr>
            </a:lvl1pPr>
          </a:lstStyle>
          <a:p>
            <a:r>
              <a:rPr lang="en-US" dirty="0" smtClean="0"/>
              <a:t>Click to edit Master title style</a:t>
            </a:r>
            <a:endParaRPr lang="en-GB" dirty="0"/>
          </a:p>
        </p:txBody>
      </p:sp>
      <p:sp>
        <p:nvSpPr>
          <p:cNvPr id="3" name="Content Placeholder 2"/>
          <p:cNvSpPr>
            <a:spLocks noGrp="1"/>
          </p:cNvSpPr>
          <p:nvPr>
            <p:ph idx="1"/>
          </p:nvPr>
        </p:nvSpPr>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Date Placeholder 3"/>
          <p:cNvSpPr>
            <a:spLocks noGrp="1"/>
          </p:cNvSpPr>
          <p:nvPr>
            <p:ph type="dt" sz="half" idx="10"/>
          </p:nvPr>
        </p:nvSpPr>
        <p:spPr/>
        <p:txBody>
          <a:bodyPr/>
          <a:lstStyle/>
          <a:p>
            <a:fld id="{369A8C9F-9546-440D-8333-B23F00558C20}" type="datetimeFigureOut">
              <a:rPr lang="en-GB" smtClean="0">
                <a:solidFill>
                  <a:prstClr val="black">
                    <a:tint val="75000"/>
                  </a:prstClr>
                </a:solidFill>
              </a:rPr>
              <a:pPr/>
              <a:t>01/12/2014</a:t>
            </a:fld>
            <a:endParaRPr lang="en-GB">
              <a:solidFill>
                <a:prstClr val="black">
                  <a:tint val="75000"/>
                </a:prstClr>
              </a:solidFill>
            </a:endParaRPr>
          </a:p>
        </p:txBody>
      </p:sp>
      <p:sp>
        <p:nvSpPr>
          <p:cNvPr id="5" name="Footer Placeholder 4"/>
          <p:cNvSpPr>
            <a:spLocks noGrp="1"/>
          </p:cNvSpPr>
          <p:nvPr>
            <p:ph type="ftr" sz="quarter" idx="11"/>
          </p:nvPr>
        </p:nvSpPr>
        <p:spPr>
          <a:xfrm>
            <a:off x="4046407" y="6491455"/>
            <a:ext cx="4114800" cy="365125"/>
          </a:xfrm>
          <a:prstGeom prst="rect">
            <a:avLst/>
          </a:prstGeom>
        </p:spPr>
        <p:txBody>
          <a:bodyPr/>
          <a:lstStyle/>
          <a:p>
            <a:endParaRPr lang="en-GB">
              <a:solidFill>
                <a:prstClr val="black"/>
              </a:solidFill>
            </a:endParaRPr>
          </a:p>
        </p:txBody>
      </p:sp>
      <p:sp>
        <p:nvSpPr>
          <p:cNvPr id="6" name="Slide Number Placeholder 5"/>
          <p:cNvSpPr>
            <a:spLocks noGrp="1"/>
          </p:cNvSpPr>
          <p:nvPr>
            <p:ph type="sldNum" sz="quarter" idx="12"/>
          </p:nvPr>
        </p:nvSpPr>
        <p:spPr/>
        <p:txBody>
          <a:bodyPr/>
          <a:lstStyle/>
          <a:p>
            <a:fld id="{358DAFE8-1C9A-4E30-8B03-C25BBFE13FC9}" type="slidenum">
              <a:rPr lang="en-GB" smtClean="0">
                <a:solidFill>
                  <a:prstClr val="black">
                    <a:tint val="75000"/>
                  </a:prstClr>
                </a:solidFill>
              </a:rPr>
              <a:pPr/>
              <a:t>‹Nr.›</a:t>
            </a:fld>
            <a:endParaRPr lang="en-GB">
              <a:solidFill>
                <a:prstClr val="black">
                  <a:tint val="75000"/>
                </a:prstClr>
              </a:solidFill>
            </a:endParaRPr>
          </a:p>
        </p:txBody>
      </p:sp>
    </p:spTree>
    <p:extLst>
      <p:ext uri="{BB962C8B-B14F-4D97-AF65-F5344CB8AC3E}">
        <p14:creationId xmlns:p14="http://schemas.microsoft.com/office/powerpoint/2010/main" val="2184981815"/>
      </p:ext>
    </p:extLst>
  </p:cSld>
  <p:clrMapOvr>
    <a:masterClrMapping/>
  </p:clrMapOvr>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55332" y="1441526"/>
            <a:ext cx="10515600" cy="537882"/>
          </a:xfrm>
        </p:spPr>
        <p:txBody>
          <a:bodyPr anchor="b">
            <a:noAutofit/>
          </a:bodyPr>
          <a:lstStyle>
            <a:lvl1pPr>
              <a:defRPr sz="3000" b="1"/>
            </a:lvl1pPr>
          </a:lstStyle>
          <a:p>
            <a:r>
              <a:rPr lang="en-US" dirty="0" smtClean="0"/>
              <a:t>Click to edit Master title style</a:t>
            </a:r>
            <a:endParaRPr lang="en-GB" dirty="0"/>
          </a:p>
        </p:txBody>
      </p:sp>
      <p:sp>
        <p:nvSpPr>
          <p:cNvPr id="3" name="Text Placeholder 2"/>
          <p:cNvSpPr>
            <a:spLocks noGrp="1"/>
          </p:cNvSpPr>
          <p:nvPr>
            <p:ph type="body" idx="1"/>
          </p:nvPr>
        </p:nvSpPr>
        <p:spPr>
          <a:xfrm>
            <a:off x="455332" y="2136720"/>
            <a:ext cx="10515600" cy="1500187"/>
          </a:xfrm>
        </p:spPr>
        <p:txBody>
          <a:bodyPr/>
          <a:lstStyle>
            <a:lvl1pPr marL="0" indent="0">
              <a:buNone/>
              <a:defRPr sz="2400">
                <a:solidFill>
                  <a:schemeClr val="tx1">
                    <a:tint val="75000"/>
                  </a:schemeClr>
                </a:solidFill>
                <a:latin typeface="+mn-lt"/>
                <a:cs typeface="Times New Roman" panose="02020603050405020304" pitchFamily="18"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smtClean="0"/>
              <a:t>Click to edit Master text styles</a:t>
            </a:r>
          </a:p>
        </p:txBody>
      </p:sp>
      <p:sp>
        <p:nvSpPr>
          <p:cNvPr id="4" name="Date Placeholder 3"/>
          <p:cNvSpPr>
            <a:spLocks noGrp="1"/>
          </p:cNvSpPr>
          <p:nvPr>
            <p:ph type="dt" sz="half" idx="10"/>
          </p:nvPr>
        </p:nvSpPr>
        <p:spPr/>
        <p:txBody>
          <a:bodyPr/>
          <a:lstStyle/>
          <a:p>
            <a:fld id="{369A8C9F-9546-440D-8333-B23F00558C20}" type="datetimeFigureOut">
              <a:rPr lang="en-GB" smtClean="0">
                <a:solidFill>
                  <a:prstClr val="black">
                    <a:tint val="75000"/>
                  </a:prstClr>
                </a:solidFill>
              </a:rPr>
              <a:pPr/>
              <a:t>01/12/2014</a:t>
            </a:fld>
            <a:endParaRPr lang="en-GB">
              <a:solidFill>
                <a:prstClr val="black">
                  <a:tint val="75000"/>
                </a:prstClr>
              </a:solidFill>
            </a:endParaRPr>
          </a:p>
        </p:txBody>
      </p:sp>
      <p:sp>
        <p:nvSpPr>
          <p:cNvPr id="5" name="Footer Placeholder 4"/>
          <p:cNvSpPr>
            <a:spLocks noGrp="1"/>
          </p:cNvSpPr>
          <p:nvPr>
            <p:ph type="ftr" sz="quarter" idx="11"/>
          </p:nvPr>
        </p:nvSpPr>
        <p:spPr>
          <a:xfrm>
            <a:off x="4046407" y="6491455"/>
            <a:ext cx="4114800" cy="365125"/>
          </a:xfrm>
          <a:prstGeom prst="rect">
            <a:avLst/>
          </a:prstGeom>
        </p:spPr>
        <p:txBody>
          <a:bodyPr/>
          <a:lstStyle/>
          <a:p>
            <a:endParaRPr lang="en-GB">
              <a:solidFill>
                <a:prstClr val="black"/>
              </a:solidFill>
            </a:endParaRPr>
          </a:p>
        </p:txBody>
      </p:sp>
      <p:sp>
        <p:nvSpPr>
          <p:cNvPr id="6" name="Slide Number Placeholder 5"/>
          <p:cNvSpPr>
            <a:spLocks noGrp="1"/>
          </p:cNvSpPr>
          <p:nvPr>
            <p:ph type="sldNum" sz="quarter" idx="12"/>
          </p:nvPr>
        </p:nvSpPr>
        <p:spPr/>
        <p:txBody>
          <a:bodyPr/>
          <a:lstStyle/>
          <a:p>
            <a:fld id="{358DAFE8-1C9A-4E30-8B03-C25BBFE13FC9}" type="slidenum">
              <a:rPr lang="en-GB" smtClean="0">
                <a:solidFill>
                  <a:prstClr val="black">
                    <a:tint val="75000"/>
                  </a:prstClr>
                </a:solidFill>
              </a:rPr>
              <a:pPr/>
              <a:t>‹Nr.›</a:t>
            </a:fld>
            <a:endParaRPr lang="en-GB">
              <a:solidFill>
                <a:prstClr val="black">
                  <a:tint val="75000"/>
                </a:prstClr>
              </a:solidFill>
            </a:endParaRPr>
          </a:p>
        </p:txBody>
      </p:sp>
    </p:spTree>
    <p:extLst>
      <p:ext uri="{BB962C8B-B14F-4D97-AF65-F5344CB8AC3E}">
        <p14:creationId xmlns:p14="http://schemas.microsoft.com/office/powerpoint/2010/main" val="2583582977"/>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000" b="1">
                <a:latin typeface="+mn-lt"/>
              </a:defRPr>
            </a:lvl1pPr>
          </a:lstStyle>
          <a:p>
            <a:r>
              <a:rPr lang="en-US" dirty="0" smtClean="0"/>
              <a:t>Click to edit Master title style</a:t>
            </a:r>
            <a:endParaRPr lang="en-GB" dirty="0"/>
          </a:p>
        </p:txBody>
      </p:sp>
      <p:sp>
        <p:nvSpPr>
          <p:cNvPr id="3" name="Content Placeholder 2"/>
          <p:cNvSpPr>
            <a:spLocks noGrp="1"/>
          </p:cNvSpPr>
          <p:nvPr>
            <p:ph idx="1"/>
          </p:nvPr>
        </p:nvSpPr>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Date Placeholder 3"/>
          <p:cNvSpPr>
            <a:spLocks noGrp="1"/>
          </p:cNvSpPr>
          <p:nvPr>
            <p:ph type="dt" sz="half" idx="10"/>
          </p:nvPr>
        </p:nvSpPr>
        <p:spPr/>
        <p:txBody>
          <a:bodyPr/>
          <a:lstStyle/>
          <a:p>
            <a:fld id="{369A8C9F-9546-440D-8333-B23F00558C20}" type="datetimeFigureOut">
              <a:rPr lang="en-GB" smtClean="0"/>
              <a:t>01/12/2014</a:t>
            </a:fld>
            <a:endParaRPr lang="en-GB"/>
          </a:p>
        </p:txBody>
      </p:sp>
      <p:sp>
        <p:nvSpPr>
          <p:cNvPr id="5" name="Footer Placeholder 4"/>
          <p:cNvSpPr>
            <a:spLocks noGrp="1"/>
          </p:cNvSpPr>
          <p:nvPr>
            <p:ph type="ftr" sz="quarter" idx="11"/>
          </p:nvPr>
        </p:nvSpPr>
        <p:spPr>
          <a:xfrm>
            <a:off x="4046407" y="6491455"/>
            <a:ext cx="4114800" cy="365125"/>
          </a:xfrm>
          <a:prstGeom prst="rect">
            <a:avLst/>
          </a:prstGeom>
        </p:spPr>
        <p:txBody>
          <a:bodyPr/>
          <a:lstStyle/>
          <a:p>
            <a:endParaRPr lang="en-GB"/>
          </a:p>
        </p:txBody>
      </p:sp>
      <p:sp>
        <p:nvSpPr>
          <p:cNvPr id="6" name="Slide Number Placeholder 5"/>
          <p:cNvSpPr>
            <a:spLocks noGrp="1"/>
          </p:cNvSpPr>
          <p:nvPr>
            <p:ph type="sldNum" sz="quarter" idx="12"/>
          </p:nvPr>
        </p:nvSpPr>
        <p:spPr/>
        <p:txBody>
          <a:bodyPr/>
          <a:lstStyle/>
          <a:p>
            <a:fld id="{358DAFE8-1C9A-4E30-8B03-C25BBFE13FC9}" type="slidenum">
              <a:rPr lang="en-GB" smtClean="0"/>
              <a:t>‹Nr.›</a:t>
            </a:fld>
            <a:endParaRPr lang="en-GB"/>
          </a:p>
        </p:txBody>
      </p:sp>
    </p:spTree>
    <p:extLst>
      <p:ext uri="{BB962C8B-B14F-4D97-AF65-F5344CB8AC3E}">
        <p14:creationId xmlns:p14="http://schemas.microsoft.com/office/powerpoint/2010/main" val="3335433060"/>
      </p:ext>
    </p:extLst>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518478" y="1559858"/>
            <a:ext cx="10340470" cy="408791"/>
          </a:xfrm>
        </p:spPr>
        <p:txBody>
          <a:bodyPr>
            <a:normAutofit/>
          </a:bodyPr>
          <a:lstStyle>
            <a:lvl1pPr>
              <a:defRPr sz="3000" b="1"/>
            </a:lvl1pPr>
          </a:lstStyle>
          <a:p>
            <a:r>
              <a:rPr lang="en-US" dirty="0" smtClean="0"/>
              <a:t>Click to edit Master title style</a:t>
            </a:r>
            <a:endParaRPr lang="en-GB" dirty="0"/>
          </a:p>
        </p:txBody>
      </p:sp>
      <p:sp>
        <p:nvSpPr>
          <p:cNvPr id="3" name="Content Placeholder 2"/>
          <p:cNvSpPr>
            <a:spLocks noGrp="1"/>
          </p:cNvSpPr>
          <p:nvPr>
            <p:ph sz="half" idx="1"/>
          </p:nvPr>
        </p:nvSpPr>
        <p:spPr>
          <a:xfrm>
            <a:off x="518478" y="2285346"/>
            <a:ext cx="5181600" cy="4351338"/>
          </a:xfrm>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Content Placeholder 3"/>
          <p:cNvSpPr>
            <a:spLocks noGrp="1"/>
          </p:cNvSpPr>
          <p:nvPr>
            <p:ph sz="half" idx="2"/>
          </p:nvPr>
        </p:nvSpPr>
        <p:spPr>
          <a:xfrm>
            <a:off x="6018325" y="2284637"/>
            <a:ext cx="5181600" cy="4351338"/>
          </a:xfrm>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5" name="Date Placeholder 4"/>
          <p:cNvSpPr>
            <a:spLocks noGrp="1"/>
          </p:cNvSpPr>
          <p:nvPr>
            <p:ph type="dt" sz="half" idx="10"/>
          </p:nvPr>
        </p:nvSpPr>
        <p:spPr/>
        <p:txBody>
          <a:bodyPr/>
          <a:lstStyle/>
          <a:p>
            <a:fld id="{369A8C9F-9546-440D-8333-B23F00558C20}" type="datetimeFigureOut">
              <a:rPr lang="en-GB" smtClean="0">
                <a:solidFill>
                  <a:prstClr val="black">
                    <a:tint val="75000"/>
                  </a:prstClr>
                </a:solidFill>
              </a:rPr>
              <a:pPr/>
              <a:t>01/12/2014</a:t>
            </a:fld>
            <a:endParaRPr lang="en-GB">
              <a:solidFill>
                <a:prstClr val="black">
                  <a:tint val="75000"/>
                </a:prstClr>
              </a:solidFill>
            </a:endParaRPr>
          </a:p>
        </p:txBody>
      </p:sp>
      <p:sp>
        <p:nvSpPr>
          <p:cNvPr id="6" name="Footer Placeholder 5"/>
          <p:cNvSpPr>
            <a:spLocks noGrp="1"/>
          </p:cNvSpPr>
          <p:nvPr>
            <p:ph type="ftr" sz="quarter" idx="11"/>
          </p:nvPr>
        </p:nvSpPr>
        <p:spPr>
          <a:xfrm>
            <a:off x="4046407" y="6491455"/>
            <a:ext cx="4114800" cy="365125"/>
          </a:xfrm>
          <a:prstGeom prst="rect">
            <a:avLst/>
          </a:prstGeom>
        </p:spPr>
        <p:txBody>
          <a:bodyPr/>
          <a:lstStyle/>
          <a:p>
            <a:endParaRPr lang="en-GB">
              <a:solidFill>
                <a:prstClr val="black"/>
              </a:solidFill>
            </a:endParaRPr>
          </a:p>
        </p:txBody>
      </p:sp>
      <p:sp>
        <p:nvSpPr>
          <p:cNvPr id="7" name="Slide Number Placeholder 6"/>
          <p:cNvSpPr>
            <a:spLocks noGrp="1"/>
          </p:cNvSpPr>
          <p:nvPr>
            <p:ph type="sldNum" sz="quarter" idx="12"/>
          </p:nvPr>
        </p:nvSpPr>
        <p:spPr/>
        <p:txBody>
          <a:bodyPr/>
          <a:lstStyle/>
          <a:p>
            <a:fld id="{358DAFE8-1C9A-4E30-8B03-C25BBFE13FC9}" type="slidenum">
              <a:rPr lang="en-GB" smtClean="0">
                <a:solidFill>
                  <a:prstClr val="black">
                    <a:tint val="75000"/>
                  </a:prstClr>
                </a:solidFill>
              </a:rPr>
              <a:pPr/>
              <a:t>‹Nr.›</a:t>
            </a:fld>
            <a:endParaRPr lang="en-GB">
              <a:solidFill>
                <a:prstClr val="black">
                  <a:tint val="75000"/>
                </a:prstClr>
              </a:solidFill>
            </a:endParaRPr>
          </a:p>
        </p:txBody>
      </p:sp>
    </p:spTree>
    <p:extLst>
      <p:ext uri="{BB962C8B-B14F-4D97-AF65-F5344CB8AC3E}">
        <p14:creationId xmlns:p14="http://schemas.microsoft.com/office/powerpoint/2010/main" val="2175093743"/>
      </p:ext>
    </p:extLst>
  </p:cSld>
  <p:clrMapOvr>
    <a:masterClrMapping/>
  </p:clrMapOvr>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07653" y="1455051"/>
            <a:ext cx="10515600" cy="529151"/>
          </a:xfrm>
        </p:spPr>
        <p:txBody>
          <a:bodyPr>
            <a:normAutofit/>
          </a:bodyPr>
          <a:lstStyle>
            <a:lvl1pPr>
              <a:defRPr sz="3000" b="1"/>
            </a:lvl1pPr>
          </a:lstStyle>
          <a:p>
            <a:r>
              <a:rPr lang="en-US" dirty="0" smtClean="0"/>
              <a:t>Click to edit Master title style</a:t>
            </a:r>
            <a:endParaRPr lang="en-GB" dirty="0"/>
          </a:p>
        </p:txBody>
      </p:sp>
      <p:sp>
        <p:nvSpPr>
          <p:cNvPr id="3" name="Text Placeholder 2"/>
          <p:cNvSpPr>
            <a:spLocks noGrp="1"/>
          </p:cNvSpPr>
          <p:nvPr>
            <p:ph type="body" idx="1"/>
          </p:nvPr>
        </p:nvSpPr>
        <p:spPr>
          <a:xfrm>
            <a:off x="507653" y="1841584"/>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507654" y="2655971"/>
            <a:ext cx="5157787" cy="3684588"/>
          </a:xfrm>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5" name="Text Placeholder 4"/>
          <p:cNvSpPr>
            <a:spLocks noGrp="1"/>
          </p:cNvSpPr>
          <p:nvPr>
            <p:ph type="body" sz="quarter" idx="3"/>
          </p:nvPr>
        </p:nvSpPr>
        <p:spPr>
          <a:xfrm>
            <a:off x="5997575" y="1841584"/>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997575" y="2655971"/>
            <a:ext cx="5183188" cy="3684588"/>
          </a:xfrm>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7" name="Date Placeholder 6"/>
          <p:cNvSpPr>
            <a:spLocks noGrp="1"/>
          </p:cNvSpPr>
          <p:nvPr>
            <p:ph type="dt" sz="half" idx="10"/>
          </p:nvPr>
        </p:nvSpPr>
        <p:spPr/>
        <p:txBody>
          <a:bodyPr/>
          <a:lstStyle/>
          <a:p>
            <a:fld id="{369A8C9F-9546-440D-8333-B23F00558C20}" type="datetimeFigureOut">
              <a:rPr lang="en-GB" smtClean="0">
                <a:solidFill>
                  <a:prstClr val="black">
                    <a:tint val="75000"/>
                  </a:prstClr>
                </a:solidFill>
              </a:rPr>
              <a:pPr/>
              <a:t>01/12/2014</a:t>
            </a:fld>
            <a:endParaRPr lang="en-GB">
              <a:solidFill>
                <a:prstClr val="black">
                  <a:tint val="75000"/>
                </a:prstClr>
              </a:solidFill>
            </a:endParaRPr>
          </a:p>
        </p:txBody>
      </p:sp>
      <p:sp>
        <p:nvSpPr>
          <p:cNvPr id="8" name="Footer Placeholder 7"/>
          <p:cNvSpPr>
            <a:spLocks noGrp="1"/>
          </p:cNvSpPr>
          <p:nvPr>
            <p:ph type="ftr" sz="quarter" idx="11"/>
          </p:nvPr>
        </p:nvSpPr>
        <p:spPr>
          <a:xfrm>
            <a:off x="4046407" y="6491455"/>
            <a:ext cx="4114800" cy="365125"/>
          </a:xfrm>
          <a:prstGeom prst="rect">
            <a:avLst/>
          </a:prstGeom>
        </p:spPr>
        <p:txBody>
          <a:bodyPr/>
          <a:lstStyle/>
          <a:p>
            <a:endParaRPr lang="en-GB">
              <a:solidFill>
                <a:prstClr val="black"/>
              </a:solidFill>
            </a:endParaRPr>
          </a:p>
        </p:txBody>
      </p:sp>
      <p:sp>
        <p:nvSpPr>
          <p:cNvPr id="9" name="Slide Number Placeholder 8"/>
          <p:cNvSpPr>
            <a:spLocks noGrp="1"/>
          </p:cNvSpPr>
          <p:nvPr>
            <p:ph type="sldNum" sz="quarter" idx="12"/>
          </p:nvPr>
        </p:nvSpPr>
        <p:spPr/>
        <p:txBody>
          <a:bodyPr/>
          <a:lstStyle/>
          <a:p>
            <a:fld id="{358DAFE8-1C9A-4E30-8B03-C25BBFE13FC9}" type="slidenum">
              <a:rPr lang="en-GB" smtClean="0">
                <a:solidFill>
                  <a:prstClr val="black">
                    <a:tint val="75000"/>
                  </a:prstClr>
                </a:solidFill>
              </a:rPr>
              <a:pPr/>
              <a:t>‹Nr.›</a:t>
            </a:fld>
            <a:endParaRPr lang="en-GB">
              <a:solidFill>
                <a:prstClr val="black">
                  <a:tint val="75000"/>
                </a:prstClr>
              </a:solidFill>
            </a:endParaRPr>
          </a:p>
        </p:txBody>
      </p:sp>
    </p:spTree>
    <p:extLst>
      <p:ext uri="{BB962C8B-B14F-4D97-AF65-F5344CB8AC3E}">
        <p14:creationId xmlns:p14="http://schemas.microsoft.com/office/powerpoint/2010/main" val="806048460"/>
      </p:ext>
    </p:extLst>
  </p:cSld>
  <p:clrMapOvr>
    <a:masterClrMapping/>
  </p:clrMapOvr>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000" b="1"/>
            </a:lvl1pPr>
          </a:lstStyle>
          <a:p>
            <a:r>
              <a:rPr lang="en-US" dirty="0" smtClean="0"/>
              <a:t>Click to edit Master title style</a:t>
            </a:r>
            <a:endParaRPr lang="en-GB" dirty="0"/>
          </a:p>
        </p:txBody>
      </p:sp>
      <p:sp>
        <p:nvSpPr>
          <p:cNvPr id="3" name="Date Placeholder 2"/>
          <p:cNvSpPr>
            <a:spLocks noGrp="1"/>
          </p:cNvSpPr>
          <p:nvPr>
            <p:ph type="dt" sz="half" idx="10"/>
          </p:nvPr>
        </p:nvSpPr>
        <p:spPr/>
        <p:txBody>
          <a:bodyPr/>
          <a:lstStyle/>
          <a:p>
            <a:fld id="{369A8C9F-9546-440D-8333-B23F00558C20}" type="datetimeFigureOut">
              <a:rPr lang="en-GB" smtClean="0">
                <a:solidFill>
                  <a:prstClr val="black">
                    <a:tint val="75000"/>
                  </a:prstClr>
                </a:solidFill>
              </a:rPr>
              <a:pPr/>
              <a:t>01/12/2014</a:t>
            </a:fld>
            <a:endParaRPr lang="en-GB">
              <a:solidFill>
                <a:prstClr val="black">
                  <a:tint val="75000"/>
                </a:prstClr>
              </a:solidFill>
            </a:endParaRPr>
          </a:p>
        </p:txBody>
      </p:sp>
      <p:sp>
        <p:nvSpPr>
          <p:cNvPr id="4" name="Footer Placeholder 3"/>
          <p:cNvSpPr>
            <a:spLocks noGrp="1"/>
          </p:cNvSpPr>
          <p:nvPr>
            <p:ph type="ftr" sz="quarter" idx="11"/>
          </p:nvPr>
        </p:nvSpPr>
        <p:spPr>
          <a:xfrm>
            <a:off x="4046407" y="6491455"/>
            <a:ext cx="4114800" cy="365125"/>
          </a:xfrm>
          <a:prstGeom prst="rect">
            <a:avLst/>
          </a:prstGeom>
        </p:spPr>
        <p:txBody>
          <a:bodyPr/>
          <a:lstStyle/>
          <a:p>
            <a:endParaRPr lang="en-GB">
              <a:solidFill>
                <a:prstClr val="black"/>
              </a:solidFill>
            </a:endParaRPr>
          </a:p>
        </p:txBody>
      </p:sp>
      <p:sp>
        <p:nvSpPr>
          <p:cNvPr id="5" name="Slide Number Placeholder 4"/>
          <p:cNvSpPr>
            <a:spLocks noGrp="1"/>
          </p:cNvSpPr>
          <p:nvPr>
            <p:ph type="sldNum" sz="quarter" idx="12"/>
          </p:nvPr>
        </p:nvSpPr>
        <p:spPr/>
        <p:txBody>
          <a:bodyPr/>
          <a:lstStyle/>
          <a:p>
            <a:fld id="{358DAFE8-1C9A-4E30-8B03-C25BBFE13FC9}" type="slidenum">
              <a:rPr lang="en-GB" smtClean="0">
                <a:solidFill>
                  <a:prstClr val="black">
                    <a:tint val="75000"/>
                  </a:prstClr>
                </a:solidFill>
              </a:rPr>
              <a:pPr/>
              <a:t>‹Nr.›</a:t>
            </a:fld>
            <a:endParaRPr lang="en-GB">
              <a:solidFill>
                <a:prstClr val="black">
                  <a:tint val="75000"/>
                </a:prstClr>
              </a:solidFill>
            </a:endParaRPr>
          </a:p>
        </p:txBody>
      </p:sp>
    </p:spTree>
    <p:extLst>
      <p:ext uri="{BB962C8B-B14F-4D97-AF65-F5344CB8AC3E}">
        <p14:creationId xmlns:p14="http://schemas.microsoft.com/office/powerpoint/2010/main" val="862833167"/>
      </p:ext>
    </p:extLst>
  </p:cSld>
  <p:clrMapOvr>
    <a:masterClrMapping/>
  </p:clrMapOvr>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69A8C9F-9546-440D-8333-B23F00558C20}" type="datetimeFigureOut">
              <a:rPr lang="en-GB" smtClean="0">
                <a:solidFill>
                  <a:prstClr val="black">
                    <a:tint val="75000"/>
                  </a:prstClr>
                </a:solidFill>
              </a:rPr>
              <a:pPr/>
              <a:t>01/12/2014</a:t>
            </a:fld>
            <a:endParaRPr lang="en-GB">
              <a:solidFill>
                <a:prstClr val="black">
                  <a:tint val="75000"/>
                </a:prstClr>
              </a:solidFill>
            </a:endParaRPr>
          </a:p>
        </p:txBody>
      </p:sp>
      <p:sp>
        <p:nvSpPr>
          <p:cNvPr id="3" name="Footer Placeholder 2"/>
          <p:cNvSpPr>
            <a:spLocks noGrp="1"/>
          </p:cNvSpPr>
          <p:nvPr>
            <p:ph type="ftr" sz="quarter" idx="11"/>
          </p:nvPr>
        </p:nvSpPr>
        <p:spPr>
          <a:xfrm>
            <a:off x="4046407" y="6491455"/>
            <a:ext cx="4114800" cy="365125"/>
          </a:xfrm>
          <a:prstGeom prst="rect">
            <a:avLst/>
          </a:prstGeom>
        </p:spPr>
        <p:txBody>
          <a:bodyPr/>
          <a:lstStyle/>
          <a:p>
            <a:endParaRPr lang="en-GB">
              <a:solidFill>
                <a:prstClr val="black"/>
              </a:solidFill>
            </a:endParaRPr>
          </a:p>
        </p:txBody>
      </p:sp>
      <p:sp>
        <p:nvSpPr>
          <p:cNvPr id="4" name="Slide Number Placeholder 3"/>
          <p:cNvSpPr>
            <a:spLocks noGrp="1"/>
          </p:cNvSpPr>
          <p:nvPr>
            <p:ph type="sldNum" sz="quarter" idx="12"/>
          </p:nvPr>
        </p:nvSpPr>
        <p:spPr/>
        <p:txBody>
          <a:bodyPr/>
          <a:lstStyle/>
          <a:p>
            <a:fld id="{358DAFE8-1C9A-4E30-8B03-C25BBFE13FC9}" type="slidenum">
              <a:rPr lang="en-GB" smtClean="0">
                <a:solidFill>
                  <a:prstClr val="black">
                    <a:tint val="75000"/>
                  </a:prstClr>
                </a:solidFill>
              </a:rPr>
              <a:pPr/>
              <a:t>‹Nr.›</a:t>
            </a:fld>
            <a:endParaRPr lang="en-GB">
              <a:solidFill>
                <a:prstClr val="black">
                  <a:tint val="75000"/>
                </a:prstClr>
              </a:solidFill>
            </a:endParaRPr>
          </a:p>
        </p:txBody>
      </p:sp>
    </p:spTree>
    <p:extLst>
      <p:ext uri="{BB962C8B-B14F-4D97-AF65-F5344CB8AC3E}">
        <p14:creationId xmlns:p14="http://schemas.microsoft.com/office/powerpoint/2010/main" val="2851186675"/>
      </p:ext>
    </p:extLst>
  </p:cSld>
  <p:clrMapOvr>
    <a:masterClrMapping/>
  </p:clrMapOvr>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6300" y="759890"/>
            <a:ext cx="9788768" cy="1223065"/>
          </a:xfrm>
        </p:spPr>
        <p:txBody>
          <a:bodyPr anchor="b">
            <a:normAutofit/>
          </a:bodyPr>
          <a:lstStyle>
            <a:lvl1pPr>
              <a:defRPr sz="3000" b="1"/>
            </a:lvl1pPr>
          </a:lstStyle>
          <a:p>
            <a:r>
              <a:rPr lang="en-US" dirty="0" smtClean="0"/>
              <a:t>Click to edit Master title style</a:t>
            </a:r>
            <a:endParaRPr lang="en-GB" dirty="0"/>
          </a:p>
        </p:txBody>
      </p:sp>
      <p:sp>
        <p:nvSpPr>
          <p:cNvPr id="3" name="Content Placeholder 2"/>
          <p:cNvSpPr>
            <a:spLocks noGrp="1"/>
          </p:cNvSpPr>
          <p:nvPr>
            <p:ph idx="1"/>
          </p:nvPr>
        </p:nvSpPr>
        <p:spPr>
          <a:xfrm>
            <a:off x="472571" y="2084705"/>
            <a:ext cx="6172200" cy="4873625"/>
          </a:xfrm>
        </p:spPr>
        <p:txBody>
          <a:bodyPr/>
          <a:lstStyle>
            <a:lvl1pPr>
              <a:defRPr sz="3200">
                <a:latin typeface="+mn-lt"/>
                <a:cs typeface="Times New Roman" panose="02020603050405020304" pitchFamily="18" charset="0"/>
              </a:defRPr>
            </a:lvl1pPr>
            <a:lvl2pPr>
              <a:defRPr sz="2800">
                <a:latin typeface="+mn-lt"/>
                <a:cs typeface="Times New Roman" panose="02020603050405020304" pitchFamily="18" charset="0"/>
              </a:defRPr>
            </a:lvl2pPr>
            <a:lvl3pPr>
              <a:defRPr sz="2400">
                <a:latin typeface="+mn-lt"/>
                <a:cs typeface="Times New Roman" panose="02020603050405020304" pitchFamily="18" charset="0"/>
              </a:defRPr>
            </a:lvl3pPr>
            <a:lvl4pPr>
              <a:defRPr sz="2000">
                <a:latin typeface="+mn-lt"/>
                <a:cs typeface="Times New Roman" panose="02020603050405020304" pitchFamily="18" charset="0"/>
              </a:defRPr>
            </a:lvl4pPr>
            <a:lvl5pPr>
              <a:defRPr sz="2000">
                <a:latin typeface="+mn-lt"/>
                <a:cs typeface="Times New Roman" panose="02020603050405020304" pitchFamily="18" charset="0"/>
              </a:defRPr>
            </a:lvl5pPr>
            <a:lvl6pPr>
              <a:defRPr sz="2000"/>
            </a:lvl6pPr>
            <a:lvl7pPr>
              <a:defRPr sz="2000"/>
            </a:lvl7pPr>
            <a:lvl8pPr>
              <a:defRPr sz="2000"/>
            </a:lvl8pPr>
            <a:lvl9pPr>
              <a:defRPr sz="20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5" name="Date Placeholder 4"/>
          <p:cNvSpPr>
            <a:spLocks noGrp="1"/>
          </p:cNvSpPr>
          <p:nvPr>
            <p:ph type="dt" sz="half" idx="10"/>
          </p:nvPr>
        </p:nvSpPr>
        <p:spPr/>
        <p:txBody>
          <a:bodyPr/>
          <a:lstStyle/>
          <a:p>
            <a:fld id="{369A8C9F-9546-440D-8333-B23F00558C20}" type="datetimeFigureOut">
              <a:rPr lang="en-GB" smtClean="0">
                <a:solidFill>
                  <a:prstClr val="black">
                    <a:tint val="75000"/>
                  </a:prstClr>
                </a:solidFill>
              </a:rPr>
              <a:pPr/>
              <a:t>01/12/2014</a:t>
            </a:fld>
            <a:endParaRPr lang="en-GB">
              <a:solidFill>
                <a:prstClr val="black">
                  <a:tint val="75000"/>
                </a:prstClr>
              </a:solidFill>
            </a:endParaRPr>
          </a:p>
        </p:txBody>
      </p:sp>
      <p:sp>
        <p:nvSpPr>
          <p:cNvPr id="6" name="Footer Placeholder 5"/>
          <p:cNvSpPr>
            <a:spLocks noGrp="1"/>
          </p:cNvSpPr>
          <p:nvPr>
            <p:ph type="ftr" sz="quarter" idx="11"/>
          </p:nvPr>
        </p:nvSpPr>
        <p:spPr>
          <a:xfrm>
            <a:off x="4046407" y="6491455"/>
            <a:ext cx="4114800" cy="365125"/>
          </a:xfrm>
          <a:prstGeom prst="rect">
            <a:avLst/>
          </a:prstGeom>
        </p:spPr>
        <p:txBody>
          <a:bodyPr/>
          <a:lstStyle/>
          <a:p>
            <a:endParaRPr lang="en-GB">
              <a:solidFill>
                <a:prstClr val="black"/>
              </a:solidFill>
            </a:endParaRPr>
          </a:p>
        </p:txBody>
      </p:sp>
      <p:sp>
        <p:nvSpPr>
          <p:cNvPr id="7" name="Slide Number Placeholder 6"/>
          <p:cNvSpPr>
            <a:spLocks noGrp="1"/>
          </p:cNvSpPr>
          <p:nvPr>
            <p:ph type="sldNum" sz="quarter" idx="12"/>
          </p:nvPr>
        </p:nvSpPr>
        <p:spPr/>
        <p:txBody>
          <a:bodyPr/>
          <a:lstStyle/>
          <a:p>
            <a:fld id="{358DAFE8-1C9A-4E30-8B03-C25BBFE13FC9}" type="slidenum">
              <a:rPr lang="en-GB" smtClean="0">
                <a:solidFill>
                  <a:prstClr val="black">
                    <a:tint val="75000"/>
                  </a:prstClr>
                </a:solidFill>
              </a:rPr>
              <a:pPr/>
              <a:t>‹Nr.›</a:t>
            </a:fld>
            <a:endParaRPr lang="en-GB">
              <a:solidFill>
                <a:prstClr val="black">
                  <a:tint val="75000"/>
                </a:prstClr>
              </a:solidFill>
            </a:endParaRPr>
          </a:p>
        </p:txBody>
      </p:sp>
    </p:spTree>
    <p:extLst>
      <p:ext uri="{BB962C8B-B14F-4D97-AF65-F5344CB8AC3E}">
        <p14:creationId xmlns:p14="http://schemas.microsoft.com/office/powerpoint/2010/main" val="21909782"/>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55332" y="1441526"/>
            <a:ext cx="10515600" cy="537882"/>
          </a:xfrm>
        </p:spPr>
        <p:txBody>
          <a:bodyPr anchor="b">
            <a:noAutofit/>
          </a:bodyPr>
          <a:lstStyle>
            <a:lvl1pPr>
              <a:defRPr sz="3000" b="1"/>
            </a:lvl1pPr>
          </a:lstStyle>
          <a:p>
            <a:r>
              <a:rPr lang="en-US" dirty="0" smtClean="0"/>
              <a:t>Click to edit Master title style</a:t>
            </a:r>
            <a:endParaRPr lang="en-GB" dirty="0"/>
          </a:p>
        </p:txBody>
      </p:sp>
      <p:sp>
        <p:nvSpPr>
          <p:cNvPr id="3" name="Text Placeholder 2"/>
          <p:cNvSpPr>
            <a:spLocks noGrp="1"/>
          </p:cNvSpPr>
          <p:nvPr>
            <p:ph type="body" idx="1"/>
          </p:nvPr>
        </p:nvSpPr>
        <p:spPr>
          <a:xfrm>
            <a:off x="455332" y="2136720"/>
            <a:ext cx="10515600" cy="1500187"/>
          </a:xfrm>
        </p:spPr>
        <p:txBody>
          <a:bodyPr/>
          <a:lstStyle>
            <a:lvl1pPr marL="0" indent="0">
              <a:buNone/>
              <a:defRPr sz="2400">
                <a:solidFill>
                  <a:schemeClr val="tx1">
                    <a:tint val="75000"/>
                  </a:schemeClr>
                </a:solidFill>
                <a:latin typeface="+mn-lt"/>
                <a:cs typeface="Times New Roman" panose="02020603050405020304" pitchFamily="18"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smtClean="0"/>
              <a:t>Click to edit Master text styles</a:t>
            </a:r>
          </a:p>
        </p:txBody>
      </p:sp>
      <p:sp>
        <p:nvSpPr>
          <p:cNvPr id="4" name="Date Placeholder 3"/>
          <p:cNvSpPr>
            <a:spLocks noGrp="1"/>
          </p:cNvSpPr>
          <p:nvPr>
            <p:ph type="dt" sz="half" idx="10"/>
          </p:nvPr>
        </p:nvSpPr>
        <p:spPr/>
        <p:txBody>
          <a:bodyPr/>
          <a:lstStyle/>
          <a:p>
            <a:fld id="{369A8C9F-9546-440D-8333-B23F00558C20}" type="datetimeFigureOut">
              <a:rPr lang="en-GB" smtClean="0"/>
              <a:t>01/12/2014</a:t>
            </a:fld>
            <a:endParaRPr lang="en-GB"/>
          </a:p>
        </p:txBody>
      </p:sp>
      <p:sp>
        <p:nvSpPr>
          <p:cNvPr id="5" name="Footer Placeholder 4"/>
          <p:cNvSpPr>
            <a:spLocks noGrp="1"/>
          </p:cNvSpPr>
          <p:nvPr>
            <p:ph type="ftr" sz="quarter" idx="11"/>
          </p:nvPr>
        </p:nvSpPr>
        <p:spPr>
          <a:xfrm>
            <a:off x="4046407" y="6491455"/>
            <a:ext cx="4114800" cy="365125"/>
          </a:xfrm>
          <a:prstGeom prst="rect">
            <a:avLst/>
          </a:prstGeom>
        </p:spPr>
        <p:txBody>
          <a:bodyPr/>
          <a:lstStyle/>
          <a:p>
            <a:endParaRPr lang="en-GB"/>
          </a:p>
        </p:txBody>
      </p:sp>
      <p:sp>
        <p:nvSpPr>
          <p:cNvPr id="6" name="Slide Number Placeholder 5"/>
          <p:cNvSpPr>
            <a:spLocks noGrp="1"/>
          </p:cNvSpPr>
          <p:nvPr>
            <p:ph type="sldNum" sz="quarter" idx="12"/>
          </p:nvPr>
        </p:nvSpPr>
        <p:spPr/>
        <p:txBody>
          <a:bodyPr/>
          <a:lstStyle/>
          <a:p>
            <a:fld id="{358DAFE8-1C9A-4E30-8B03-C25BBFE13FC9}" type="slidenum">
              <a:rPr lang="en-GB" smtClean="0"/>
              <a:t>‹Nr.›</a:t>
            </a:fld>
            <a:endParaRPr lang="en-GB"/>
          </a:p>
        </p:txBody>
      </p:sp>
    </p:spTree>
    <p:extLst>
      <p:ext uri="{BB962C8B-B14F-4D97-AF65-F5344CB8AC3E}">
        <p14:creationId xmlns:p14="http://schemas.microsoft.com/office/powerpoint/2010/main" val="264929525"/>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518478" y="1559858"/>
            <a:ext cx="10340470" cy="408791"/>
          </a:xfrm>
        </p:spPr>
        <p:txBody>
          <a:bodyPr>
            <a:normAutofit/>
          </a:bodyPr>
          <a:lstStyle>
            <a:lvl1pPr>
              <a:defRPr sz="3000" b="1"/>
            </a:lvl1pPr>
          </a:lstStyle>
          <a:p>
            <a:r>
              <a:rPr lang="en-US" dirty="0" smtClean="0"/>
              <a:t>Click to edit Master title style</a:t>
            </a:r>
            <a:endParaRPr lang="en-GB" dirty="0"/>
          </a:p>
        </p:txBody>
      </p:sp>
      <p:sp>
        <p:nvSpPr>
          <p:cNvPr id="3" name="Content Placeholder 2"/>
          <p:cNvSpPr>
            <a:spLocks noGrp="1"/>
          </p:cNvSpPr>
          <p:nvPr>
            <p:ph sz="half" idx="1"/>
          </p:nvPr>
        </p:nvSpPr>
        <p:spPr>
          <a:xfrm>
            <a:off x="518478" y="2285346"/>
            <a:ext cx="5181600" cy="4351338"/>
          </a:xfrm>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Content Placeholder 3"/>
          <p:cNvSpPr>
            <a:spLocks noGrp="1"/>
          </p:cNvSpPr>
          <p:nvPr>
            <p:ph sz="half" idx="2"/>
          </p:nvPr>
        </p:nvSpPr>
        <p:spPr>
          <a:xfrm>
            <a:off x="6018325" y="2284637"/>
            <a:ext cx="5181600" cy="4351338"/>
          </a:xfrm>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5" name="Date Placeholder 4"/>
          <p:cNvSpPr>
            <a:spLocks noGrp="1"/>
          </p:cNvSpPr>
          <p:nvPr>
            <p:ph type="dt" sz="half" idx="10"/>
          </p:nvPr>
        </p:nvSpPr>
        <p:spPr/>
        <p:txBody>
          <a:bodyPr/>
          <a:lstStyle/>
          <a:p>
            <a:fld id="{369A8C9F-9546-440D-8333-B23F00558C20}" type="datetimeFigureOut">
              <a:rPr lang="en-GB" smtClean="0"/>
              <a:t>01/12/2014</a:t>
            </a:fld>
            <a:endParaRPr lang="en-GB"/>
          </a:p>
        </p:txBody>
      </p:sp>
      <p:sp>
        <p:nvSpPr>
          <p:cNvPr id="6" name="Footer Placeholder 5"/>
          <p:cNvSpPr>
            <a:spLocks noGrp="1"/>
          </p:cNvSpPr>
          <p:nvPr>
            <p:ph type="ftr" sz="quarter" idx="11"/>
          </p:nvPr>
        </p:nvSpPr>
        <p:spPr>
          <a:xfrm>
            <a:off x="4046407" y="6491455"/>
            <a:ext cx="4114800" cy="365125"/>
          </a:xfrm>
          <a:prstGeom prst="rect">
            <a:avLst/>
          </a:prstGeom>
        </p:spPr>
        <p:txBody>
          <a:bodyPr/>
          <a:lstStyle/>
          <a:p>
            <a:endParaRPr lang="en-GB"/>
          </a:p>
        </p:txBody>
      </p:sp>
      <p:sp>
        <p:nvSpPr>
          <p:cNvPr id="7" name="Slide Number Placeholder 6"/>
          <p:cNvSpPr>
            <a:spLocks noGrp="1"/>
          </p:cNvSpPr>
          <p:nvPr>
            <p:ph type="sldNum" sz="quarter" idx="12"/>
          </p:nvPr>
        </p:nvSpPr>
        <p:spPr/>
        <p:txBody>
          <a:bodyPr/>
          <a:lstStyle/>
          <a:p>
            <a:fld id="{358DAFE8-1C9A-4E30-8B03-C25BBFE13FC9}" type="slidenum">
              <a:rPr lang="en-GB" smtClean="0"/>
              <a:t>‹Nr.›</a:t>
            </a:fld>
            <a:endParaRPr lang="en-GB"/>
          </a:p>
        </p:txBody>
      </p:sp>
    </p:spTree>
    <p:extLst>
      <p:ext uri="{BB962C8B-B14F-4D97-AF65-F5344CB8AC3E}">
        <p14:creationId xmlns:p14="http://schemas.microsoft.com/office/powerpoint/2010/main" val="3734072581"/>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07653" y="1455051"/>
            <a:ext cx="10515600" cy="529151"/>
          </a:xfrm>
        </p:spPr>
        <p:txBody>
          <a:bodyPr>
            <a:normAutofit/>
          </a:bodyPr>
          <a:lstStyle>
            <a:lvl1pPr>
              <a:defRPr sz="3000" b="1"/>
            </a:lvl1pPr>
          </a:lstStyle>
          <a:p>
            <a:r>
              <a:rPr lang="en-US" dirty="0" smtClean="0"/>
              <a:t>Click to edit Master title style</a:t>
            </a:r>
            <a:endParaRPr lang="en-GB" dirty="0"/>
          </a:p>
        </p:txBody>
      </p:sp>
      <p:sp>
        <p:nvSpPr>
          <p:cNvPr id="3" name="Text Placeholder 2"/>
          <p:cNvSpPr>
            <a:spLocks noGrp="1"/>
          </p:cNvSpPr>
          <p:nvPr>
            <p:ph type="body" idx="1"/>
          </p:nvPr>
        </p:nvSpPr>
        <p:spPr>
          <a:xfrm>
            <a:off x="507653" y="1841584"/>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507654" y="2655971"/>
            <a:ext cx="5157787" cy="3684588"/>
          </a:xfrm>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5" name="Text Placeholder 4"/>
          <p:cNvSpPr>
            <a:spLocks noGrp="1"/>
          </p:cNvSpPr>
          <p:nvPr>
            <p:ph type="body" sz="quarter" idx="3"/>
          </p:nvPr>
        </p:nvSpPr>
        <p:spPr>
          <a:xfrm>
            <a:off x="5997575" y="1841584"/>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997575" y="2655971"/>
            <a:ext cx="5183188" cy="3684588"/>
          </a:xfrm>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7" name="Date Placeholder 6"/>
          <p:cNvSpPr>
            <a:spLocks noGrp="1"/>
          </p:cNvSpPr>
          <p:nvPr>
            <p:ph type="dt" sz="half" idx="10"/>
          </p:nvPr>
        </p:nvSpPr>
        <p:spPr/>
        <p:txBody>
          <a:bodyPr/>
          <a:lstStyle/>
          <a:p>
            <a:fld id="{369A8C9F-9546-440D-8333-B23F00558C20}" type="datetimeFigureOut">
              <a:rPr lang="en-GB" smtClean="0"/>
              <a:t>01/12/2014</a:t>
            </a:fld>
            <a:endParaRPr lang="en-GB"/>
          </a:p>
        </p:txBody>
      </p:sp>
      <p:sp>
        <p:nvSpPr>
          <p:cNvPr id="8" name="Footer Placeholder 7"/>
          <p:cNvSpPr>
            <a:spLocks noGrp="1"/>
          </p:cNvSpPr>
          <p:nvPr>
            <p:ph type="ftr" sz="quarter" idx="11"/>
          </p:nvPr>
        </p:nvSpPr>
        <p:spPr>
          <a:xfrm>
            <a:off x="4046407" y="6491455"/>
            <a:ext cx="4114800" cy="365125"/>
          </a:xfrm>
          <a:prstGeom prst="rect">
            <a:avLst/>
          </a:prstGeom>
        </p:spPr>
        <p:txBody>
          <a:bodyPr/>
          <a:lstStyle/>
          <a:p>
            <a:endParaRPr lang="en-GB"/>
          </a:p>
        </p:txBody>
      </p:sp>
      <p:sp>
        <p:nvSpPr>
          <p:cNvPr id="9" name="Slide Number Placeholder 8"/>
          <p:cNvSpPr>
            <a:spLocks noGrp="1"/>
          </p:cNvSpPr>
          <p:nvPr>
            <p:ph type="sldNum" sz="quarter" idx="12"/>
          </p:nvPr>
        </p:nvSpPr>
        <p:spPr/>
        <p:txBody>
          <a:bodyPr/>
          <a:lstStyle/>
          <a:p>
            <a:fld id="{358DAFE8-1C9A-4E30-8B03-C25BBFE13FC9}" type="slidenum">
              <a:rPr lang="en-GB" smtClean="0"/>
              <a:t>‹Nr.›</a:t>
            </a:fld>
            <a:endParaRPr lang="en-GB"/>
          </a:p>
        </p:txBody>
      </p:sp>
    </p:spTree>
    <p:extLst>
      <p:ext uri="{BB962C8B-B14F-4D97-AF65-F5344CB8AC3E}">
        <p14:creationId xmlns:p14="http://schemas.microsoft.com/office/powerpoint/2010/main" val="514248236"/>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000" b="1"/>
            </a:lvl1pPr>
          </a:lstStyle>
          <a:p>
            <a:r>
              <a:rPr lang="en-US" dirty="0" smtClean="0"/>
              <a:t>Click to edit Master title style</a:t>
            </a:r>
            <a:endParaRPr lang="en-GB" dirty="0"/>
          </a:p>
        </p:txBody>
      </p:sp>
      <p:sp>
        <p:nvSpPr>
          <p:cNvPr id="3" name="Date Placeholder 2"/>
          <p:cNvSpPr>
            <a:spLocks noGrp="1"/>
          </p:cNvSpPr>
          <p:nvPr>
            <p:ph type="dt" sz="half" idx="10"/>
          </p:nvPr>
        </p:nvSpPr>
        <p:spPr/>
        <p:txBody>
          <a:bodyPr/>
          <a:lstStyle/>
          <a:p>
            <a:fld id="{369A8C9F-9546-440D-8333-B23F00558C20}" type="datetimeFigureOut">
              <a:rPr lang="en-GB" smtClean="0"/>
              <a:t>01/12/2014</a:t>
            </a:fld>
            <a:endParaRPr lang="en-GB"/>
          </a:p>
        </p:txBody>
      </p:sp>
      <p:sp>
        <p:nvSpPr>
          <p:cNvPr id="4" name="Footer Placeholder 3"/>
          <p:cNvSpPr>
            <a:spLocks noGrp="1"/>
          </p:cNvSpPr>
          <p:nvPr>
            <p:ph type="ftr" sz="quarter" idx="11"/>
          </p:nvPr>
        </p:nvSpPr>
        <p:spPr>
          <a:xfrm>
            <a:off x="4046407" y="6491455"/>
            <a:ext cx="4114800" cy="365125"/>
          </a:xfrm>
          <a:prstGeom prst="rect">
            <a:avLst/>
          </a:prstGeom>
        </p:spPr>
        <p:txBody>
          <a:bodyPr/>
          <a:lstStyle/>
          <a:p>
            <a:endParaRPr lang="en-GB"/>
          </a:p>
        </p:txBody>
      </p:sp>
      <p:sp>
        <p:nvSpPr>
          <p:cNvPr id="5" name="Slide Number Placeholder 4"/>
          <p:cNvSpPr>
            <a:spLocks noGrp="1"/>
          </p:cNvSpPr>
          <p:nvPr>
            <p:ph type="sldNum" sz="quarter" idx="12"/>
          </p:nvPr>
        </p:nvSpPr>
        <p:spPr/>
        <p:txBody>
          <a:bodyPr/>
          <a:lstStyle/>
          <a:p>
            <a:fld id="{358DAFE8-1C9A-4E30-8B03-C25BBFE13FC9}" type="slidenum">
              <a:rPr lang="en-GB" smtClean="0"/>
              <a:t>‹Nr.›</a:t>
            </a:fld>
            <a:endParaRPr lang="en-GB"/>
          </a:p>
        </p:txBody>
      </p:sp>
    </p:spTree>
    <p:extLst>
      <p:ext uri="{BB962C8B-B14F-4D97-AF65-F5344CB8AC3E}">
        <p14:creationId xmlns:p14="http://schemas.microsoft.com/office/powerpoint/2010/main" val="3145136646"/>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69A8C9F-9546-440D-8333-B23F00558C20}" type="datetimeFigureOut">
              <a:rPr lang="en-GB" smtClean="0"/>
              <a:t>01/12/2014</a:t>
            </a:fld>
            <a:endParaRPr lang="en-GB"/>
          </a:p>
        </p:txBody>
      </p:sp>
      <p:sp>
        <p:nvSpPr>
          <p:cNvPr id="3" name="Footer Placeholder 2"/>
          <p:cNvSpPr>
            <a:spLocks noGrp="1"/>
          </p:cNvSpPr>
          <p:nvPr>
            <p:ph type="ftr" sz="quarter" idx="11"/>
          </p:nvPr>
        </p:nvSpPr>
        <p:spPr>
          <a:xfrm>
            <a:off x="4046407" y="6491455"/>
            <a:ext cx="4114800" cy="365125"/>
          </a:xfrm>
          <a:prstGeom prst="rect">
            <a:avLst/>
          </a:prstGeom>
        </p:spPr>
        <p:txBody>
          <a:bodyPr/>
          <a:lstStyle/>
          <a:p>
            <a:endParaRPr lang="en-GB"/>
          </a:p>
        </p:txBody>
      </p:sp>
      <p:sp>
        <p:nvSpPr>
          <p:cNvPr id="4" name="Slide Number Placeholder 3"/>
          <p:cNvSpPr>
            <a:spLocks noGrp="1"/>
          </p:cNvSpPr>
          <p:nvPr>
            <p:ph type="sldNum" sz="quarter" idx="12"/>
          </p:nvPr>
        </p:nvSpPr>
        <p:spPr/>
        <p:txBody>
          <a:bodyPr/>
          <a:lstStyle/>
          <a:p>
            <a:fld id="{358DAFE8-1C9A-4E30-8B03-C25BBFE13FC9}" type="slidenum">
              <a:rPr lang="en-GB" smtClean="0"/>
              <a:t>‹Nr.›</a:t>
            </a:fld>
            <a:endParaRPr lang="en-GB"/>
          </a:p>
        </p:txBody>
      </p:sp>
    </p:spTree>
    <p:extLst>
      <p:ext uri="{BB962C8B-B14F-4D97-AF65-F5344CB8AC3E}">
        <p14:creationId xmlns:p14="http://schemas.microsoft.com/office/powerpoint/2010/main" val="1261816729"/>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6300" y="759890"/>
            <a:ext cx="9788768" cy="1223065"/>
          </a:xfrm>
        </p:spPr>
        <p:txBody>
          <a:bodyPr anchor="b">
            <a:normAutofit/>
          </a:bodyPr>
          <a:lstStyle>
            <a:lvl1pPr>
              <a:defRPr sz="3000" b="1"/>
            </a:lvl1pPr>
          </a:lstStyle>
          <a:p>
            <a:r>
              <a:rPr lang="en-US" dirty="0" smtClean="0"/>
              <a:t>Click to edit Master title style</a:t>
            </a:r>
            <a:endParaRPr lang="en-GB" dirty="0"/>
          </a:p>
        </p:txBody>
      </p:sp>
      <p:sp>
        <p:nvSpPr>
          <p:cNvPr id="3" name="Content Placeholder 2"/>
          <p:cNvSpPr>
            <a:spLocks noGrp="1"/>
          </p:cNvSpPr>
          <p:nvPr>
            <p:ph idx="1"/>
          </p:nvPr>
        </p:nvSpPr>
        <p:spPr>
          <a:xfrm>
            <a:off x="472571" y="2084705"/>
            <a:ext cx="6172200" cy="4873625"/>
          </a:xfrm>
        </p:spPr>
        <p:txBody>
          <a:bodyPr/>
          <a:lstStyle>
            <a:lvl1pPr>
              <a:defRPr sz="3200">
                <a:latin typeface="+mn-lt"/>
                <a:cs typeface="Times New Roman" panose="02020603050405020304" pitchFamily="18" charset="0"/>
              </a:defRPr>
            </a:lvl1pPr>
            <a:lvl2pPr>
              <a:defRPr sz="2800">
                <a:latin typeface="+mn-lt"/>
                <a:cs typeface="Times New Roman" panose="02020603050405020304" pitchFamily="18" charset="0"/>
              </a:defRPr>
            </a:lvl2pPr>
            <a:lvl3pPr>
              <a:defRPr sz="2400">
                <a:latin typeface="+mn-lt"/>
                <a:cs typeface="Times New Roman" panose="02020603050405020304" pitchFamily="18" charset="0"/>
              </a:defRPr>
            </a:lvl3pPr>
            <a:lvl4pPr>
              <a:defRPr sz="2000">
                <a:latin typeface="+mn-lt"/>
                <a:cs typeface="Times New Roman" panose="02020603050405020304" pitchFamily="18" charset="0"/>
              </a:defRPr>
            </a:lvl4pPr>
            <a:lvl5pPr>
              <a:defRPr sz="2000">
                <a:latin typeface="+mn-lt"/>
                <a:cs typeface="Times New Roman" panose="02020603050405020304" pitchFamily="18" charset="0"/>
              </a:defRPr>
            </a:lvl5pPr>
            <a:lvl6pPr>
              <a:defRPr sz="2000"/>
            </a:lvl6pPr>
            <a:lvl7pPr>
              <a:defRPr sz="2000"/>
            </a:lvl7pPr>
            <a:lvl8pPr>
              <a:defRPr sz="2000"/>
            </a:lvl8pPr>
            <a:lvl9pPr>
              <a:defRPr sz="20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5" name="Date Placeholder 4"/>
          <p:cNvSpPr>
            <a:spLocks noGrp="1"/>
          </p:cNvSpPr>
          <p:nvPr>
            <p:ph type="dt" sz="half" idx="10"/>
          </p:nvPr>
        </p:nvSpPr>
        <p:spPr/>
        <p:txBody>
          <a:bodyPr/>
          <a:lstStyle/>
          <a:p>
            <a:fld id="{369A8C9F-9546-440D-8333-B23F00558C20}" type="datetimeFigureOut">
              <a:rPr lang="en-GB" smtClean="0"/>
              <a:t>01/12/2014</a:t>
            </a:fld>
            <a:endParaRPr lang="en-GB"/>
          </a:p>
        </p:txBody>
      </p:sp>
      <p:sp>
        <p:nvSpPr>
          <p:cNvPr id="6" name="Footer Placeholder 5"/>
          <p:cNvSpPr>
            <a:spLocks noGrp="1"/>
          </p:cNvSpPr>
          <p:nvPr>
            <p:ph type="ftr" sz="quarter" idx="11"/>
          </p:nvPr>
        </p:nvSpPr>
        <p:spPr>
          <a:xfrm>
            <a:off x="4046407" y="6491455"/>
            <a:ext cx="4114800" cy="365125"/>
          </a:xfrm>
          <a:prstGeom prst="rect">
            <a:avLst/>
          </a:prstGeom>
        </p:spPr>
        <p:txBody>
          <a:bodyPr/>
          <a:lstStyle/>
          <a:p>
            <a:endParaRPr lang="en-GB"/>
          </a:p>
        </p:txBody>
      </p:sp>
      <p:sp>
        <p:nvSpPr>
          <p:cNvPr id="7" name="Slide Number Placeholder 6"/>
          <p:cNvSpPr>
            <a:spLocks noGrp="1"/>
          </p:cNvSpPr>
          <p:nvPr>
            <p:ph type="sldNum" sz="quarter" idx="12"/>
          </p:nvPr>
        </p:nvSpPr>
        <p:spPr/>
        <p:txBody>
          <a:bodyPr/>
          <a:lstStyle/>
          <a:p>
            <a:fld id="{358DAFE8-1C9A-4E30-8B03-C25BBFE13FC9}" type="slidenum">
              <a:rPr lang="en-GB" smtClean="0"/>
              <a:t>‹Nr.›</a:t>
            </a:fld>
            <a:endParaRPr lang="en-GB"/>
          </a:p>
        </p:txBody>
      </p:sp>
    </p:spTree>
    <p:extLst>
      <p:ext uri="{BB962C8B-B14F-4D97-AF65-F5344CB8AC3E}">
        <p14:creationId xmlns:p14="http://schemas.microsoft.com/office/powerpoint/2010/main" val="1388342610"/>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53844" y="605996"/>
            <a:ext cx="9144000" cy="879475"/>
          </a:xfrm>
        </p:spPr>
        <p:txBody>
          <a:bodyPr anchor="b">
            <a:normAutofit/>
          </a:bodyPr>
          <a:lstStyle>
            <a:lvl1pPr algn="l">
              <a:defRPr sz="4000" b="1"/>
            </a:lvl1pPr>
          </a:lstStyle>
          <a:p>
            <a:r>
              <a:rPr lang="en-US" dirty="0" smtClean="0"/>
              <a:t>Click to edit Master title style</a:t>
            </a:r>
            <a:endParaRPr lang="en-GB" dirty="0"/>
          </a:p>
        </p:txBody>
      </p:sp>
      <p:sp>
        <p:nvSpPr>
          <p:cNvPr id="3" name="Subtitle 2"/>
          <p:cNvSpPr>
            <a:spLocks noGrp="1"/>
          </p:cNvSpPr>
          <p:nvPr>
            <p:ph type="subTitle" idx="1"/>
          </p:nvPr>
        </p:nvSpPr>
        <p:spPr>
          <a:xfrm>
            <a:off x="953844" y="1688092"/>
            <a:ext cx="9144000" cy="1655762"/>
          </a:xfrm>
        </p:spPr>
        <p:txBody>
          <a:bodyPr/>
          <a:lstStyle>
            <a:lvl1pPr marL="0" indent="0" algn="l">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smtClean="0"/>
              <a:t>Click to edit Master subtitle style</a:t>
            </a:r>
            <a:endParaRPr lang="en-GB" dirty="0"/>
          </a:p>
        </p:txBody>
      </p:sp>
      <p:sp>
        <p:nvSpPr>
          <p:cNvPr id="4" name="Date Placeholder 3"/>
          <p:cNvSpPr>
            <a:spLocks noGrp="1"/>
          </p:cNvSpPr>
          <p:nvPr>
            <p:ph type="dt" sz="half" idx="10"/>
          </p:nvPr>
        </p:nvSpPr>
        <p:spPr/>
        <p:txBody>
          <a:bodyPr/>
          <a:lstStyle/>
          <a:p>
            <a:fld id="{369A8C9F-9546-440D-8333-B23F00558C20}" type="datetimeFigureOut">
              <a:rPr lang="en-GB" smtClean="0">
                <a:solidFill>
                  <a:prstClr val="black">
                    <a:tint val="75000"/>
                  </a:prstClr>
                </a:solidFill>
              </a:rPr>
              <a:pPr/>
              <a:t>01/12/2014</a:t>
            </a:fld>
            <a:endParaRPr lang="en-GB">
              <a:solidFill>
                <a:prstClr val="black">
                  <a:tint val="75000"/>
                </a:prstClr>
              </a:solidFill>
            </a:endParaRPr>
          </a:p>
        </p:txBody>
      </p:sp>
      <p:sp>
        <p:nvSpPr>
          <p:cNvPr id="5" name="Footer Placeholder 4"/>
          <p:cNvSpPr>
            <a:spLocks noGrp="1"/>
          </p:cNvSpPr>
          <p:nvPr>
            <p:ph type="ftr" sz="quarter" idx="11"/>
          </p:nvPr>
        </p:nvSpPr>
        <p:spPr>
          <a:xfrm>
            <a:off x="4046407" y="6491455"/>
            <a:ext cx="4114800" cy="365125"/>
          </a:xfrm>
          <a:prstGeom prst="rect">
            <a:avLst/>
          </a:prstGeom>
        </p:spPr>
        <p:txBody>
          <a:bodyPr/>
          <a:lstStyle/>
          <a:p>
            <a:endParaRPr lang="en-GB">
              <a:solidFill>
                <a:prstClr val="black"/>
              </a:solidFill>
            </a:endParaRPr>
          </a:p>
        </p:txBody>
      </p:sp>
      <p:sp>
        <p:nvSpPr>
          <p:cNvPr id="6" name="Slide Number Placeholder 5"/>
          <p:cNvSpPr>
            <a:spLocks noGrp="1"/>
          </p:cNvSpPr>
          <p:nvPr>
            <p:ph type="sldNum" sz="quarter" idx="12"/>
          </p:nvPr>
        </p:nvSpPr>
        <p:spPr/>
        <p:txBody>
          <a:bodyPr/>
          <a:lstStyle/>
          <a:p>
            <a:fld id="{358DAFE8-1C9A-4E30-8B03-C25BBFE13FC9}" type="slidenum">
              <a:rPr lang="en-GB" smtClean="0">
                <a:solidFill>
                  <a:prstClr val="black">
                    <a:tint val="75000"/>
                  </a:prstClr>
                </a:solidFill>
              </a:rPr>
              <a:pPr/>
              <a:t>‹Nr.›</a:t>
            </a:fld>
            <a:endParaRPr lang="en-GB">
              <a:solidFill>
                <a:prstClr val="black">
                  <a:tint val="75000"/>
                </a:prstClr>
              </a:solidFill>
            </a:endParaRPr>
          </a:p>
        </p:txBody>
      </p:sp>
      <p:cxnSp>
        <p:nvCxnSpPr>
          <p:cNvPr id="9" name="Straight Connector 8"/>
          <p:cNvCxnSpPr/>
          <p:nvPr userDrawn="1"/>
        </p:nvCxnSpPr>
        <p:spPr>
          <a:xfrm>
            <a:off x="1054249" y="1485471"/>
            <a:ext cx="11144923" cy="0"/>
          </a:xfrm>
          <a:prstGeom prst="line">
            <a:avLst/>
          </a:prstGeom>
          <a:ln w="28575"/>
        </p:spPr>
        <p:style>
          <a:lnRef idx="1">
            <a:schemeClr val="accent1"/>
          </a:lnRef>
          <a:fillRef idx="0">
            <a:schemeClr val="accent1"/>
          </a:fillRef>
          <a:effectRef idx="0">
            <a:schemeClr val="accent1"/>
          </a:effectRef>
          <a:fontRef idx="minor">
            <a:schemeClr val="tx1"/>
          </a:fontRef>
        </p:style>
      </p:cxnSp>
      <p:pic>
        <p:nvPicPr>
          <p:cNvPr id="13" name="Picture 12"/>
          <p:cNvPicPr>
            <a:picLocks noChangeAspect="1"/>
          </p:cNvPicPr>
          <p:nvPr userDrawn="1"/>
        </p:nvPicPr>
        <p:blipFill rotWithShape="1">
          <a:blip r:embed="rId2" cstate="screen">
            <a:extLst>
              <a:ext uri="{28A0092B-C50C-407E-A947-70E740481C1C}">
                <a14:useLocalDpi xmlns:a14="http://schemas.microsoft.com/office/drawing/2010/main"/>
              </a:ext>
            </a:extLst>
          </a:blip>
          <a:srcRect t="16152"/>
          <a:stretch/>
        </p:blipFill>
        <p:spPr>
          <a:xfrm>
            <a:off x="0" y="-26504"/>
            <a:ext cx="12199172" cy="7048500"/>
          </a:xfrm>
          <a:prstGeom prst="rect">
            <a:avLst/>
          </a:prstGeom>
        </p:spPr>
      </p:pic>
    </p:spTree>
    <p:extLst>
      <p:ext uri="{BB962C8B-B14F-4D97-AF65-F5344CB8AC3E}">
        <p14:creationId xmlns:p14="http://schemas.microsoft.com/office/powerpoint/2010/main" val="2447474005"/>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1.jpeg"/><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6.xml"/><Relationship Id="rId3" Type="http://schemas.openxmlformats.org/officeDocument/2006/relationships/slideLayout" Target="../slideLayouts/slideLayout11.xml"/><Relationship Id="rId7" Type="http://schemas.openxmlformats.org/officeDocument/2006/relationships/slideLayout" Target="../slideLayouts/slideLayout15.xml"/><Relationship Id="rId2" Type="http://schemas.openxmlformats.org/officeDocument/2006/relationships/slideLayout" Target="../slideLayouts/slideLayout10.xml"/><Relationship Id="rId1" Type="http://schemas.openxmlformats.org/officeDocument/2006/relationships/slideLayout" Target="../slideLayouts/slideLayout9.xml"/><Relationship Id="rId6" Type="http://schemas.openxmlformats.org/officeDocument/2006/relationships/slideLayout" Target="../slideLayouts/slideLayout14.xml"/><Relationship Id="rId5" Type="http://schemas.openxmlformats.org/officeDocument/2006/relationships/slideLayout" Target="../slideLayouts/slideLayout13.xml"/><Relationship Id="rId10" Type="http://schemas.openxmlformats.org/officeDocument/2006/relationships/image" Target="../media/image3.jpeg"/><Relationship Id="rId4" Type="http://schemas.openxmlformats.org/officeDocument/2006/relationships/slideLayout" Target="../slideLayouts/slideLayout12.xml"/><Relationship Id="rId9"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4.xml"/><Relationship Id="rId3" Type="http://schemas.openxmlformats.org/officeDocument/2006/relationships/slideLayout" Target="../slideLayouts/slideLayout19.xml"/><Relationship Id="rId7" Type="http://schemas.openxmlformats.org/officeDocument/2006/relationships/slideLayout" Target="../slideLayouts/slideLayout23.xml"/><Relationship Id="rId2" Type="http://schemas.openxmlformats.org/officeDocument/2006/relationships/slideLayout" Target="../slideLayouts/slideLayout18.xml"/><Relationship Id="rId1" Type="http://schemas.openxmlformats.org/officeDocument/2006/relationships/slideLayout" Target="../slideLayouts/slideLayout17.xml"/><Relationship Id="rId6" Type="http://schemas.openxmlformats.org/officeDocument/2006/relationships/slideLayout" Target="../slideLayouts/slideLayout22.xml"/><Relationship Id="rId5" Type="http://schemas.openxmlformats.org/officeDocument/2006/relationships/slideLayout" Target="../slideLayouts/slideLayout21.xml"/><Relationship Id="rId10" Type="http://schemas.openxmlformats.org/officeDocument/2006/relationships/image" Target="../media/image3.jpeg"/><Relationship Id="rId4" Type="http://schemas.openxmlformats.org/officeDocument/2006/relationships/slideLayout" Target="../slideLayouts/slideLayout20.xml"/><Relationship Id="rId9" Type="http://schemas.openxmlformats.org/officeDocument/2006/relationships/theme" Target="../theme/theme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43348" y="1105013"/>
            <a:ext cx="10515600" cy="1325563"/>
          </a:xfrm>
          <a:prstGeom prst="rect">
            <a:avLst/>
          </a:prstGeom>
        </p:spPr>
        <p:txBody>
          <a:bodyPr vert="horz" lIns="91440" tIns="45720" rIns="91440" bIns="45720" rtlCol="0" anchor="ctr">
            <a:normAutofit/>
          </a:bodyPr>
          <a:lstStyle/>
          <a:p>
            <a:r>
              <a:rPr lang="en-US" dirty="0" smtClean="0"/>
              <a:t>Click to edit Master title style</a:t>
            </a:r>
            <a:endParaRPr lang="en-GB" dirty="0"/>
          </a:p>
        </p:txBody>
      </p:sp>
      <p:sp>
        <p:nvSpPr>
          <p:cNvPr id="3" name="Text Placeholder 2"/>
          <p:cNvSpPr>
            <a:spLocks noGrp="1"/>
          </p:cNvSpPr>
          <p:nvPr>
            <p:ph type="body" idx="1"/>
          </p:nvPr>
        </p:nvSpPr>
        <p:spPr>
          <a:xfrm>
            <a:off x="343348" y="2220517"/>
            <a:ext cx="11505304" cy="369144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Date Placeholder 3"/>
          <p:cNvSpPr>
            <a:spLocks noGrp="1"/>
          </p:cNvSpPr>
          <p:nvPr>
            <p:ph type="dt" sz="half" idx="2"/>
          </p:nvPr>
        </p:nvSpPr>
        <p:spPr>
          <a:xfrm>
            <a:off x="343348" y="6491456"/>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69A8C9F-9546-440D-8333-B23F00558C20}" type="datetimeFigureOut">
              <a:rPr lang="en-GB" smtClean="0"/>
              <a:t>01/12/2014</a:t>
            </a:fld>
            <a:endParaRPr lang="en-GB" dirty="0"/>
          </a:p>
        </p:txBody>
      </p:sp>
      <p:sp>
        <p:nvSpPr>
          <p:cNvPr id="6" name="Slide Number Placeholder 5"/>
          <p:cNvSpPr>
            <a:spLocks noGrp="1"/>
          </p:cNvSpPr>
          <p:nvPr>
            <p:ph type="sldNum" sz="quarter" idx="4"/>
          </p:nvPr>
        </p:nvSpPr>
        <p:spPr>
          <a:xfrm>
            <a:off x="9105452" y="6492875"/>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58DAFE8-1C9A-4E30-8B03-C25BBFE13FC9}" type="slidenum">
              <a:rPr lang="en-GB" smtClean="0"/>
              <a:t>‹Nr.›</a:t>
            </a:fld>
            <a:endParaRPr lang="en-GB"/>
          </a:p>
        </p:txBody>
      </p:sp>
      <p:cxnSp>
        <p:nvCxnSpPr>
          <p:cNvPr id="10" name="Straight Connector 9"/>
          <p:cNvCxnSpPr/>
          <p:nvPr userDrawn="1"/>
        </p:nvCxnSpPr>
        <p:spPr>
          <a:xfrm>
            <a:off x="451821" y="1990165"/>
            <a:ext cx="11740179" cy="0"/>
          </a:xfrm>
          <a:prstGeom prst="line">
            <a:avLst/>
          </a:prstGeom>
          <a:ln w="28575"/>
        </p:spPr>
        <p:style>
          <a:lnRef idx="1">
            <a:schemeClr val="accent1"/>
          </a:lnRef>
          <a:fillRef idx="0">
            <a:schemeClr val="accent1"/>
          </a:fillRef>
          <a:effectRef idx="0">
            <a:schemeClr val="accent1"/>
          </a:effectRef>
          <a:fontRef idx="minor">
            <a:schemeClr val="tx1"/>
          </a:fontRef>
        </p:style>
      </p:cxnSp>
      <p:pic>
        <p:nvPicPr>
          <p:cNvPr id="12" name="Picture 11"/>
          <p:cNvPicPr>
            <a:picLocks noChangeAspect="1"/>
          </p:cNvPicPr>
          <p:nvPr userDrawn="1"/>
        </p:nvPicPr>
        <p:blipFill rotWithShape="1">
          <a:blip r:embed="rId10" cstate="email">
            <a:extLst>
              <a:ext uri="{28A0092B-C50C-407E-A947-70E740481C1C}">
                <a14:useLocalDpi xmlns:a14="http://schemas.microsoft.com/office/drawing/2010/main"/>
              </a:ext>
            </a:extLst>
          </a:blip>
          <a:srcRect t="31820" b="39228"/>
          <a:stretch/>
        </p:blipFill>
        <p:spPr>
          <a:xfrm>
            <a:off x="4519" y="-29029"/>
            <a:ext cx="12187481" cy="1438279"/>
          </a:xfrm>
          <a:prstGeom prst="rect">
            <a:avLst/>
          </a:prstGeom>
        </p:spPr>
      </p:pic>
    </p:spTree>
    <p:extLst>
      <p:ext uri="{BB962C8B-B14F-4D97-AF65-F5344CB8AC3E}">
        <p14:creationId xmlns:p14="http://schemas.microsoft.com/office/powerpoint/2010/main" val="256330708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Lst>
  <p:timing>
    <p:tnLst>
      <p:par>
        <p:cTn id="1" dur="indefinite" restart="never" nodeType="tmRoot"/>
      </p:par>
    </p:tnLst>
  </p:timing>
  <p:txStyles>
    <p:titleStyle>
      <a:lvl1pPr algn="l" defTabSz="914400" rtl="0" eaLnBrk="1" latinLnBrk="0" hangingPunct="1">
        <a:lnSpc>
          <a:spcPct val="90000"/>
        </a:lnSpc>
        <a:spcBef>
          <a:spcPct val="0"/>
        </a:spcBef>
        <a:buNone/>
        <a:defRPr sz="3000" b="1" kern="1200">
          <a:solidFill>
            <a:schemeClr val="tx2"/>
          </a:solidFill>
          <a:latin typeface="+mn-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43348" y="1105013"/>
            <a:ext cx="10515600" cy="1325563"/>
          </a:xfrm>
          <a:prstGeom prst="rect">
            <a:avLst/>
          </a:prstGeom>
        </p:spPr>
        <p:txBody>
          <a:bodyPr vert="horz" lIns="91440" tIns="45720" rIns="91440" bIns="45720" rtlCol="0" anchor="ctr">
            <a:normAutofit/>
          </a:bodyPr>
          <a:lstStyle/>
          <a:p>
            <a:r>
              <a:rPr lang="en-US" dirty="0" smtClean="0"/>
              <a:t>Click to edit Master title style</a:t>
            </a:r>
            <a:endParaRPr lang="en-GB" dirty="0"/>
          </a:p>
        </p:txBody>
      </p:sp>
      <p:sp>
        <p:nvSpPr>
          <p:cNvPr id="3" name="Text Placeholder 2"/>
          <p:cNvSpPr>
            <a:spLocks noGrp="1"/>
          </p:cNvSpPr>
          <p:nvPr>
            <p:ph type="body" idx="1"/>
          </p:nvPr>
        </p:nvSpPr>
        <p:spPr>
          <a:xfrm>
            <a:off x="343348" y="2220517"/>
            <a:ext cx="11505304" cy="369144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Date Placeholder 3"/>
          <p:cNvSpPr>
            <a:spLocks noGrp="1"/>
          </p:cNvSpPr>
          <p:nvPr>
            <p:ph type="dt" sz="half" idx="2"/>
          </p:nvPr>
        </p:nvSpPr>
        <p:spPr>
          <a:xfrm>
            <a:off x="343348" y="6491456"/>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69A8C9F-9546-440D-8333-B23F00558C20}" type="datetimeFigureOut">
              <a:rPr lang="en-GB" smtClean="0">
                <a:solidFill>
                  <a:prstClr val="black">
                    <a:tint val="75000"/>
                  </a:prstClr>
                </a:solidFill>
              </a:rPr>
              <a:pPr/>
              <a:t>01/12/2014</a:t>
            </a:fld>
            <a:endParaRPr lang="en-GB" dirty="0">
              <a:solidFill>
                <a:prstClr val="black">
                  <a:tint val="75000"/>
                </a:prstClr>
              </a:solidFill>
            </a:endParaRPr>
          </a:p>
        </p:txBody>
      </p:sp>
      <p:sp>
        <p:nvSpPr>
          <p:cNvPr id="6" name="Slide Number Placeholder 5"/>
          <p:cNvSpPr>
            <a:spLocks noGrp="1"/>
          </p:cNvSpPr>
          <p:nvPr>
            <p:ph type="sldNum" sz="quarter" idx="4"/>
          </p:nvPr>
        </p:nvSpPr>
        <p:spPr>
          <a:xfrm>
            <a:off x="9105452" y="6492875"/>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58DAFE8-1C9A-4E30-8B03-C25BBFE13FC9}" type="slidenum">
              <a:rPr lang="en-GB" smtClean="0">
                <a:solidFill>
                  <a:prstClr val="black">
                    <a:tint val="75000"/>
                  </a:prstClr>
                </a:solidFill>
              </a:rPr>
              <a:pPr/>
              <a:t>‹Nr.›</a:t>
            </a:fld>
            <a:endParaRPr lang="en-GB">
              <a:solidFill>
                <a:prstClr val="black">
                  <a:tint val="75000"/>
                </a:prstClr>
              </a:solidFill>
            </a:endParaRPr>
          </a:p>
        </p:txBody>
      </p:sp>
      <p:cxnSp>
        <p:nvCxnSpPr>
          <p:cNvPr id="10" name="Straight Connector 9"/>
          <p:cNvCxnSpPr/>
          <p:nvPr userDrawn="1"/>
        </p:nvCxnSpPr>
        <p:spPr>
          <a:xfrm>
            <a:off x="451821" y="1990165"/>
            <a:ext cx="11740179" cy="0"/>
          </a:xfrm>
          <a:prstGeom prst="line">
            <a:avLst/>
          </a:prstGeom>
          <a:ln w="28575"/>
        </p:spPr>
        <p:style>
          <a:lnRef idx="1">
            <a:schemeClr val="accent1"/>
          </a:lnRef>
          <a:fillRef idx="0">
            <a:schemeClr val="accent1"/>
          </a:fillRef>
          <a:effectRef idx="0">
            <a:schemeClr val="accent1"/>
          </a:effectRef>
          <a:fontRef idx="minor">
            <a:schemeClr val="tx1"/>
          </a:fontRef>
        </p:style>
      </p:cxnSp>
      <p:pic>
        <p:nvPicPr>
          <p:cNvPr id="12" name="Picture 11"/>
          <p:cNvPicPr>
            <a:picLocks noChangeAspect="1"/>
          </p:cNvPicPr>
          <p:nvPr userDrawn="1"/>
        </p:nvPicPr>
        <p:blipFill rotWithShape="1">
          <a:blip r:embed="rId10" cstate="screen">
            <a:extLst>
              <a:ext uri="{28A0092B-C50C-407E-A947-70E740481C1C}">
                <a14:useLocalDpi xmlns:a14="http://schemas.microsoft.com/office/drawing/2010/main"/>
              </a:ext>
            </a:extLst>
          </a:blip>
          <a:srcRect/>
          <a:stretch/>
        </p:blipFill>
        <p:spPr>
          <a:xfrm>
            <a:off x="4519" y="-29029"/>
            <a:ext cx="12187481" cy="1438279"/>
          </a:xfrm>
          <a:prstGeom prst="rect">
            <a:avLst/>
          </a:prstGeom>
        </p:spPr>
      </p:pic>
    </p:spTree>
    <p:extLst>
      <p:ext uri="{BB962C8B-B14F-4D97-AF65-F5344CB8AC3E}">
        <p14:creationId xmlns:p14="http://schemas.microsoft.com/office/powerpoint/2010/main" val="2398054344"/>
      </p:ext>
    </p:extLst>
  </p:cSld>
  <p:clrMap bg1="lt1" tx1="dk1" bg2="lt2" tx2="dk2" accent1="accent1" accent2="accent2" accent3="accent3" accent4="accent4" accent5="accent5" accent6="accent6" hlink="hlink" folHlink="folHlink"/>
  <p:sldLayoutIdLst>
    <p:sldLayoutId id="2147483658" r:id="rId1"/>
    <p:sldLayoutId id="2147483659" r:id="rId2"/>
    <p:sldLayoutId id="2147483660" r:id="rId3"/>
    <p:sldLayoutId id="2147483661" r:id="rId4"/>
    <p:sldLayoutId id="2147483662" r:id="rId5"/>
    <p:sldLayoutId id="2147483663" r:id="rId6"/>
    <p:sldLayoutId id="2147483664" r:id="rId7"/>
    <p:sldLayoutId id="2147483665" r:id="rId8"/>
  </p:sldLayoutIdLst>
  <p:timing>
    <p:tnLst>
      <p:par>
        <p:cTn id="1" dur="indefinite" restart="never" nodeType="tmRoot"/>
      </p:par>
    </p:tnLst>
  </p:timing>
  <p:txStyles>
    <p:titleStyle>
      <a:lvl1pPr algn="l" defTabSz="914400" rtl="0" eaLnBrk="1" latinLnBrk="0" hangingPunct="1">
        <a:lnSpc>
          <a:spcPct val="90000"/>
        </a:lnSpc>
        <a:spcBef>
          <a:spcPct val="0"/>
        </a:spcBef>
        <a:buNone/>
        <a:defRPr sz="3000" b="1" kern="1200">
          <a:solidFill>
            <a:schemeClr val="tx2"/>
          </a:solidFill>
          <a:latin typeface="+mn-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43348" y="1105013"/>
            <a:ext cx="10515600" cy="1325563"/>
          </a:xfrm>
          <a:prstGeom prst="rect">
            <a:avLst/>
          </a:prstGeom>
        </p:spPr>
        <p:txBody>
          <a:bodyPr vert="horz" lIns="91440" tIns="45720" rIns="91440" bIns="45720" rtlCol="0" anchor="ctr">
            <a:normAutofit/>
          </a:bodyPr>
          <a:lstStyle/>
          <a:p>
            <a:r>
              <a:rPr lang="en-US" dirty="0" smtClean="0"/>
              <a:t>Click to edit Master title style</a:t>
            </a:r>
            <a:endParaRPr lang="en-GB" dirty="0"/>
          </a:p>
        </p:txBody>
      </p:sp>
      <p:sp>
        <p:nvSpPr>
          <p:cNvPr id="3" name="Text Placeholder 2"/>
          <p:cNvSpPr>
            <a:spLocks noGrp="1"/>
          </p:cNvSpPr>
          <p:nvPr>
            <p:ph type="body" idx="1"/>
          </p:nvPr>
        </p:nvSpPr>
        <p:spPr>
          <a:xfrm>
            <a:off x="343348" y="2220517"/>
            <a:ext cx="11505304" cy="369144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Date Placeholder 3"/>
          <p:cNvSpPr>
            <a:spLocks noGrp="1"/>
          </p:cNvSpPr>
          <p:nvPr>
            <p:ph type="dt" sz="half" idx="2"/>
          </p:nvPr>
        </p:nvSpPr>
        <p:spPr>
          <a:xfrm>
            <a:off x="343348" y="6491456"/>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69A8C9F-9546-440D-8333-B23F00558C20}" type="datetimeFigureOut">
              <a:rPr lang="en-GB" smtClean="0">
                <a:solidFill>
                  <a:prstClr val="black">
                    <a:tint val="75000"/>
                  </a:prstClr>
                </a:solidFill>
              </a:rPr>
              <a:pPr/>
              <a:t>01/12/2014</a:t>
            </a:fld>
            <a:endParaRPr lang="en-GB" dirty="0">
              <a:solidFill>
                <a:prstClr val="black">
                  <a:tint val="75000"/>
                </a:prstClr>
              </a:solidFill>
            </a:endParaRPr>
          </a:p>
        </p:txBody>
      </p:sp>
      <p:sp>
        <p:nvSpPr>
          <p:cNvPr id="6" name="Slide Number Placeholder 5"/>
          <p:cNvSpPr>
            <a:spLocks noGrp="1"/>
          </p:cNvSpPr>
          <p:nvPr>
            <p:ph type="sldNum" sz="quarter" idx="4"/>
          </p:nvPr>
        </p:nvSpPr>
        <p:spPr>
          <a:xfrm>
            <a:off x="9105452" y="6492875"/>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58DAFE8-1C9A-4E30-8B03-C25BBFE13FC9}" type="slidenum">
              <a:rPr lang="en-GB" smtClean="0">
                <a:solidFill>
                  <a:prstClr val="black">
                    <a:tint val="75000"/>
                  </a:prstClr>
                </a:solidFill>
              </a:rPr>
              <a:pPr/>
              <a:t>‹Nr.›</a:t>
            </a:fld>
            <a:endParaRPr lang="en-GB">
              <a:solidFill>
                <a:prstClr val="black">
                  <a:tint val="75000"/>
                </a:prstClr>
              </a:solidFill>
            </a:endParaRPr>
          </a:p>
        </p:txBody>
      </p:sp>
      <p:cxnSp>
        <p:nvCxnSpPr>
          <p:cNvPr id="10" name="Straight Connector 9"/>
          <p:cNvCxnSpPr/>
          <p:nvPr userDrawn="1"/>
        </p:nvCxnSpPr>
        <p:spPr>
          <a:xfrm>
            <a:off x="451821" y="1990165"/>
            <a:ext cx="11740179" cy="0"/>
          </a:xfrm>
          <a:prstGeom prst="line">
            <a:avLst/>
          </a:prstGeom>
          <a:ln w="28575"/>
        </p:spPr>
        <p:style>
          <a:lnRef idx="1">
            <a:schemeClr val="accent1"/>
          </a:lnRef>
          <a:fillRef idx="0">
            <a:schemeClr val="accent1"/>
          </a:fillRef>
          <a:effectRef idx="0">
            <a:schemeClr val="accent1"/>
          </a:effectRef>
          <a:fontRef idx="minor">
            <a:schemeClr val="tx1"/>
          </a:fontRef>
        </p:style>
      </p:cxnSp>
      <p:pic>
        <p:nvPicPr>
          <p:cNvPr id="12" name="Picture 11"/>
          <p:cNvPicPr>
            <a:picLocks noChangeAspect="1"/>
          </p:cNvPicPr>
          <p:nvPr userDrawn="1"/>
        </p:nvPicPr>
        <p:blipFill rotWithShape="1">
          <a:blip r:embed="rId10" cstate="screen">
            <a:extLst>
              <a:ext uri="{28A0092B-C50C-407E-A947-70E740481C1C}">
                <a14:useLocalDpi xmlns:a14="http://schemas.microsoft.com/office/drawing/2010/main"/>
              </a:ext>
            </a:extLst>
          </a:blip>
          <a:srcRect/>
          <a:stretch/>
        </p:blipFill>
        <p:spPr>
          <a:xfrm>
            <a:off x="4519" y="-29029"/>
            <a:ext cx="12187481" cy="1438279"/>
          </a:xfrm>
          <a:prstGeom prst="rect">
            <a:avLst/>
          </a:prstGeom>
        </p:spPr>
      </p:pic>
    </p:spTree>
    <p:extLst>
      <p:ext uri="{BB962C8B-B14F-4D97-AF65-F5344CB8AC3E}">
        <p14:creationId xmlns:p14="http://schemas.microsoft.com/office/powerpoint/2010/main" val="1240515103"/>
      </p:ext>
    </p:extLst>
  </p:cSld>
  <p:clrMap bg1="lt1" tx1="dk1" bg2="lt2" tx2="dk2" accent1="accent1" accent2="accent2" accent3="accent3" accent4="accent4" accent5="accent5" accent6="accent6" hlink="hlink" folHlink="folHlink"/>
  <p:sldLayoutIdLst>
    <p:sldLayoutId id="2147483667" r:id="rId1"/>
    <p:sldLayoutId id="2147483668" r:id="rId2"/>
    <p:sldLayoutId id="2147483669" r:id="rId3"/>
    <p:sldLayoutId id="2147483670" r:id="rId4"/>
    <p:sldLayoutId id="2147483671" r:id="rId5"/>
    <p:sldLayoutId id="2147483672" r:id="rId6"/>
    <p:sldLayoutId id="2147483673" r:id="rId7"/>
    <p:sldLayoutId id="2147483674" r:id="rId8"/>
  </p:sldLayoutIdLst>
  <p:timing>
    <p:tnLst>
      <p:par>
        <p:cTn id="1" dur="indefinite" restart="never" nodeType="tmRoot"/>
      </p:par>
    </p:tnLst>
  </p:timing>
  <p:txStyles>
    <p:titleStyle>
      <a:lvl1pPr algn="l" defTabSz="914400" rtl="0" eaLnBrk="1" latinLnBrk="0" hangingPunct="1">
        <a:lnSpc>
          <a:spcPct val="90000"/>
        </a:lnSpc>
        <a:spcBef>
          <a:spcPct val="0"/>
        </a:spcBef>
        <a:buNone/>
        <a:defRPr sz="3000" b="1" kern="1200">
          <a:solidFill>
            <a:schemeClr val="tx2"/>
          </a:solidFill>
          <a:latin typeface="+mn-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mailto:forests@giz.de" TargetMode="External"/><Relationship Id="rId2" Type="http://schemas.openxmlformats.org/officeDocument/2006/relationships/notesSlide" Target="../notesSlides/notesSlide1.xml"/><Relationship Id="rId1" Type="http://schemas.openxmlformats.org/officeDocument/2006/relationships/slideLayout" Target="../slideLayouts/slideLayout18.xml"/><Relationship Id="rId4" Type="http://schemas.openxmlformats.org/officeDocument/2006/relationships/image" Target="../media/image5.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smtClean="0"/>
              <a:t>Important: legal notice PLEASE READ</a:t>
            </a:r>
            <a:endParaRPr lang="en-US" dirty="0"/>
          </a:p>
        </p:txBody>
      </p:sp>
      <p:sp>
        <p:nvSpPr>
          <p:cNvPr id="3" name="Inhaltsplatzhalter 2"/>
          <p:cNvSpPr>
            <a:spLocks noGrp="1"/>
          </p:cNvSpPr>
          <p:nvPr>
            <p:ph idx="1"/>
          </p:nvPr>
        </p:nvSpPr>
        <p:spPr>
          <a:xfrm>
            <a:off x="343348" y="2220517"/>
            <a:ext cx="11543852" cy="4275976"/>
          </a:xfrm>
        </p:spPr>
        <p:txBody>
          <a:bodyPr>
            <a:normAutofit fontScale="92500" lnSpcReduction="10000"/>
          </a:bodyPr>
          <a:lstStyle/>
          <a:p>
            <a:r>
              <a:rPr lang="en-US" sz="2500" dirty="0" smtClean="0"/>
              <a:t>This training material was developed by The </a:t>
            </a:r>
            <a:r>
              <a:rPr lang="en-US" sz="2500" dirty="0" err="1" smtClean="0"/>
              <a:t>Proforest</a:t>
            </a:r>
            <a:r>
              <a:rPr lang="en-US" sz="2500" dirty="0" smtClean="0"/>
              <a:t> Initiative and commissioned by GIZ. It was financed by the German Federal Ministry for Economic Cooperation and Development (BMZ). </a:t>
            </a:r>
          </a:p>
          <a:p>
            <a:r>
              <a:rPr lang="en-US" sz="2500" dirty="0" smtClean="0"/>
              <a:t>It is allowed to use this training material or parts of it only for non-commercial purposes. The material can be modified according to your needs, as long as key messages and content are not distorted or misrepresented.</a:t>
            </a:r>
          </a:p>
          <a:p>
            <a:r>
              <a:rPr lang="en-US" sz="2500" dirty="0" smtClean="0"/>
              <a:t>All omissions, inaccuracies or views expressed in this document are the responsibility of the authors. They do not necessarily represent the views of BMZ or GIZ.</a:t>
            </a:r>
          </a:p>
          <a:p>
            <a:r>
              <a:rPr lang="en-US" sz="2500" dirty="0" smtClean="0"/>
              <a:t>This slide is only for informational purposes and can be deleted for </a:t>
            </a:r>
            <a:br>
              <a:rPr lang="en-US" sz="2500" dirty="0" smtClean="0"/>
            </a:br>
            <a:r>
              <a:rPr lang="en-US" sz="2500" dirty="0" smtClean="0"/>
              <a:t>the training.</a:t>
            </a:r>
          </a:p>
          <a:p>
            <a:r>
              <a:rPr lang="en-US" sz="2500" dirty="0" smtClean="0"/>
              <a:t>If you decide to use this training, we would appreciate it if you </a:t>
            </a:r>
            <a:br>
              <a:rPr lang="en-US" sz="2500" dirty="0" smtClean="0"/>
            </a:br>
            <a:r>
              <a:rPr lang="en-US" sz="2500" dirty="0" smtClean="0"/>
              <a:t>informed us by contacting </a:t>
            </a:r>
            <a:r>
              <a:rPr lang="en-US" sz="2500" dirty="0" smtClean="0">
                <a:hlinkClick r:id="rId3"/>
              </a:rPr>
              <a:t>forests@giz.de</a:t>
            </a:r>
            <a:r>
              <a:rPr lang="en-US" sz="2500" dirty="0" smtClean="0"/>
              <a:t>. </a:t>
            </a:r>
          </a:p>
          <a:p>
            <a:endParaRPr lang="de-DE" sz="2200" dirty="0"/>
          </a:p>
        </p:txBody>
      </p:sp>
      <p:pic>
        <p:nvPicPr>
          <p:cNvPr id="1027"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973879" y="4808018"/>
            <a:ext cx="2981879" cy="166195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52433417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15686" y="1162169"/>
            <a:ext cx="9144000" cy="1143000"/>
          </a:xfrm>
        </p:spPr>
        <p:txBody>
          <a:bodyPr>
            <a:normAutofit/>
          </a:bodyPr>
          <a:lstStyle/>
          <a:p>
            <a:r>
              <a:rPr lang="en-GB" sz="3200" dirty="0">
                <a:solidFill>
                  <a:srgbClr val="006600"/>
                </a:solidFill>
              </a:rPr>
              <a:t>Overview of implementation in each Member States</a:t>
            </a:r>
          </a:p>
        </p:txBody>
      </p:sp>
      <p:grpSp>
        <p:nvGrpSpPr>
          <p:cNvPr id="3" name="Group 30"/>
          <p:cNvGrpSpPr>
            <a:grpSpLocks/>
          </p:cNvGrpSpPr>
          <p:nvPr/>
        </p:nvGrpSpPr>
        <p:grpSpPr bwMode="auto">
          <a:xfrm>
            <a:off x="1078126" y="2393117"/>
            <a:ext cx="7663712" cy="3998100"/>
            <a:chOff x="281" y="1294"/>
            <a:chExt cx="5151" cy="2752"/>
          </a:xfrm>
        </p:grpSpPr>
        <p:sp>
          <p:nvSpPr>
            <p:cNvPr id="10" name="AutoShape 16"/>
            <p:cNvSpPr>
              <a:spLocks noChangeArrowheads="1"/>
            </p:cNvSpPr>
            <p:nvPr/>
          </p:nvSpPr>
          <p:spPr bwMode="auto">
            <a:xfrm>
              <a:off x="922" y="1978"/>
              <a:ext cx="181" cy="1315"/>
            </a:xfrm>
            <a:prstGeom prst="downArrow">
              <a:avLst>
                <a:gd name="adj1" fmla="val 40333"/>
                <a:gd name="adj2" fmla="val 102217"/>
              </a:avLst>
            </a:prstGeom>
            <a:solidFill>
              <a:srgbClr val="FF0000"/>
            </a:solidFill>
            <a:ln w="9525">
              <a:solidFill>
                <a:srgbClr val="395C6B"/>
              </a:solidFill>
              <a:miter lim="800000"/>
              <a:headEnd/>
              <a:tailEnd/>
            </a:ln>
          </p:spPr>
          <p:txBody>
            <a:bodyPr vert="eaVert" wrap="none" anchor="ctr"/>
            <a:lstStyle/>
            <a:p>
              <a:endParaRPr lang="en-US" sz="1600" b="1"/>
            </a:p>
          </p:txBody>
        </p:sp>
        <p:sp>
          <p:nvSpPr>
            <p:cNvPr id="5" name="Text Box 8"/>
            <p:cNvSpPr txBox="1">
              <a:spLocks noChangeArrowheads="1"/>
            </p:cNvSpPr>
            <p:nvPr/>
          </p:nvSpPr>
          <p:spPr bwMode="auto">
            <a:xfrm>
              <a:off x="744" y="1616"/>
              <a:ext cx="1967" cy="264"/>
            </a:xfrm>
            <a:prstGeom prst="rect">
              <a:avLst/>
            </a:prstGeom>
            <a:solidFill>
              <a:schemeClr val="accent2"/>
            </a:solidFill>
            <a:ln w="9525">
              <a:solidFill>
                <a:srgbClr val="395C6B"/>
              </a:solidFill>
              <a:miter lim="800000"/>
              <a:headEnd/>
              <a:tailEnd/>
            </a:ln>
          </p:spPr>
          <p:txBody>
            <a:bodyPr wrap="square">
              <a:spAutoFit/>
            </a:bodyPr>
            <a:lstStyle/>
            <a:p>
              <a:pPr algn="ctr"/>
              <a:r>
                <a:rPr lang="en-GB" b="1" dirty="0"/>
                <a:t>Competent Authority</a:t>
              </a:r>
              <a:endParaRPr lang="en-US" b="1" dirty="0"/>
            </a:p>
          </p:txBody>
        </p:sp>
        <p:sp>
          <p:nvSpPr>
            <p:cNvPr id="6" name="Text Box 8"/>
            <p:cNvSpPr txBox="1">
              <a:spLocks noChangeArrowheads="1"/>
            </p:cNvSpPr>
            <p:nvPr/>
          </p:nvSpPr>
          <p:spPr bwMode="auto">
            <a:xfrm>
              <a:off x="2166" y="2353"/>
              <a:ext cx="1237" cy="445"/>
            </a:xfrm>
            <a:prstGeom prst="rect">
              <a:avLst/>
            </a:prstGeom>
            <a:solidFill>
              <a:schemeClr val="accent2"/>
            </a:solidFill>
            <a:ln w="9525">
              <a:solidFill>
                <a:srgbClr val="395C6B"/>
              </a:solidFill>
              <a:miter lim="800000"/>
              <a:headEnd/>
              <a:tailEnd/>
            </a:ln>
          </p:spPr>
          <p:txBody>
            <a:bodyPr>
              <a:spAutoFit/>
            </a:bodyPr>
            <a:lstStyle/>
            <a:p>
              <a:pPr algn="ctr"/>
              <a:r>
                <a:rPr lang="en-GB" b="1" dirty="0"/>
                <a:t>Monitoring Organisation</a:t>
              </a:r>
              <a:endParaRPr lang="en-US" b="1" dirty="0"/>
            </a:p>
          </p:txBody>
        </p:sp>
        <p:sp>
          <p:nvSpPr>
            <p:cNvPr id="7" name="Text Box 8"/>
            <p:cNvSpPr txBox="1">
              <a:spLocks noChangeArrowheads="1"/>
            </p:cNvSpPr>
            <p:nvPr/>
          </p:nvSpPr>
          <p:spPr bwMode="auto">
            <a:xfrm>
              <a:off x="1789" y="3410"/>
              <a:ext cx="1671" cy="636"/>
            </a:xfrm>
            <a:prstGeom prst="rect">
              <a:avLst/>
            </a:prstGeom>
            <a:solidFill>
              <a:schemeClr val="accent2"/>
            </a:solidFill>
            <a:ln w="9525">
              <a:solidFill>
                <a:srgbClr val="395C6B"/>
              </a:solidFill>
              <a:miter lim="800000"/>
              <a:headEnd/>
              <a:tailEnd/>
            </a:ln>
          </p:spPr>
          <p:txBody>
            <a:bodyPr wrap="square">
              <a:spAutoFit/>
            </a:bodyPr>
            <a:lstStyle/>
            <a:p>
              <a:pPr algn="ctr"/>
              <a:r>
                <a:rPr lang="en-GB" b="1" dirty="0"/>
                <a:t>Operator using</a:t>
              </a:r>
            </a:p>
            <a:p>
              <a:pPr algn="ctr"/>
              <a:r>
                <a:rPr lang="en-GB" b="1" dirty="0"/>
                <a:t>Monitoring Organisation</a:t>
              </a:r>
              <a:endParaRPr lang="en-US" b="1" dirty="0"/>
            </a:p>
          </p:txBody>
        </p:sp>
        <p:sp>
          <p:nvSpPr>
            <p:cNvPr id="8" name="Text Box 8"/>
            <p:cNvSpPr txBox="1">
              <a:spLocks noChangeArrowheads="1"/>
            </p:cNvSpPr>
            <p:nvPr/>
          </p:nvSpPr>
          <p:spPr bwMode="auto">
            <a:xfrm>
              <a:off x="281" y="3402"/>
              <a:ext cx="1404" cy="636"/>
            </a:xfrm>
            <a:prstGeom prst="rect">
              <a:avLst/>
            </a:prstGeom>
            <a:solidFill>
              <a:schemeClr val="accent2"/>
            </a:solidFill>
            <a:ln w="9525">
              <a:solidFill>
                <a:srgbClr val="395C6B"/>
              </a:solidFill>
              <a:miter lim="800000"/>
              <a:headEnd/>
              <a:tailEnd/>
            </a:ln>
          </p:spPr>
          <p:txBody>
            <a:bodyPr wrap="square">
              <a:spAutoFit/>
            </a:bodyPr>
            <a:lstStyle/>
            <a:p>
              <a:pPr algn="ctr"/>
              <a:r>
                <a:rPr lang="en-GB" b="1" dirty="0"/>
                <a:t>Operator using</a:t>
              </a:r>
            </a:p>
            <a:p>
              <a:pPr algn="ctr"/>
              <a:r>
                <a:rPr lang="en-GB" b="1" dirty="0"/>
                <a:t>own due diligence </a:t>
              </a:r>
              <a:r>
                <a:rPr lang="en-GB" b="1" dirty="0" smtClean="0"/>
                <a:t>system</a:t>
              </a:r>
              <a:endParaRPr lang="en-US" b="1" dirty="0"/>
            </a:p>
          </p:txBody>
        </p:sp>
        <p:sp>
          <p:nvSpPr>
            <p:cNvPr id="9" name="Text Box 8"/>
            <p:cNvSpPr txBox="1">
              <a:spLocks noChangeArrowheads="1"/>
            </p:cNvSpPr>
            <p:nvPr/>
          </p:nvSpPr>
          <p:spPr bwMode="auto">
            <a:xfrm>
              <a:off x="4195" y="3022"/>
              <a:ext cx="1237" cy="636"/>
            </a:xfrm>
            <a:prstGeom prst="rect">
              <a:avLst/>
            </a:prstGeom>
            <a:solidFill>
              <a:schemeClr val="accent3">
                <a:lumMod val="40000"/>
                <a:lumOff val="60000"/>
              </a:schemeClr>
            </a:solidFill>
            <a:ln w="9525">
              <a:noFill/>
              <a:miter lim="800000"/>
              <a:headEnd/>
              <a:tailEnd/>
            </a:ln>
          </p:spPr>
          <p:txBody>
            <a:bodyPr>
              <a:spAutoFit/>
            </a:bodyPr>
            <a:lstStyle/>
            <a:p>
              <a:pPr algn="ctr"/>
              <a:r>
                <a:rPr lang="en-GB" b="1" dirty="0"/>
                <a:t>List of Monitoring Organisations</a:t>
              </a:r>
              <a:endParaRPr lang="en-US" b="1" dirty="0"/>
            </a:p>
          </p:txBody>
        </p:sp>
        <p:sp>
          <p:nvSpPr>
            <p:cNvPr id="11" name="AutoShape 16"/>
            <p:cNvSpPr>
              <a:spLocks noChangeArrowheads="1"/>
            </p:cNvSpPr>
            <p:nvPr/>
          </p:nvSpPr>
          <p:spPr bwMode="auto">
            <a:xfrm>
              <a:off x="2516" y="1933"/>
              <a:ext cx="182" cy="408"/>
            </a:xfrm>
            <a:prstGeom prst="downArrow">
              <a:avLst>
                <a:gd name="adj1" fmla="val 40333"/>
                <a:gd name="adj2" fmla="val 31540"/>
              </a:avLst>
            </a:prstGeom>
            <a:solidFill>
              <a:srgbClr val="FF0000"/>
            </a:solidFill>
            <a:ln w="9525">
              <a:solidFill>
                <a:srgbClr val="395C6B"/>
              </a:solidFill>
              <a:miter lim="800000"/>
              <a:headEnd/>
              <a:tailEnd/>
            </a:ln>
          </p:spPr>
          <p:txBody>
            <a:bodyPr vert="eaVert" wrap="none" anchor="ctr"/>
            <a:lstStyle/>
            <a:p>
              <a:endParaRPr lang="en-US" sz="1600" b="1"/>
            </a:p>
          </p:txBody>
        </p:sp>
        <p:sp>
          <p:nvSpPr>
            <p:cNvPr id="12" name="AutoShape 16"/>
            <p:cNvSpPr>
              <a:spLocks noChangeArrowheads="1"/>
            </p:cNvSpPr>
            <p:nvPr/>
          </p:nvSpPr>
          <p:spPr bwMode="auto">
            <a:xfrm>
              <a:off x="2951" y="2869"/>
              <a:ext cx="181" cy="499"/>
            </a:xfrm>
            <a:prstGeom prst="downArrow">
              <a:avLst>
                <a:gd name="adj1" fmla="val 40333"/>
                <a:gd name="adj2" fmla="val 38788"/>
              </a:avLst>
            </a:prstGeom>
            <a:solidFill>
              <a:srgbClr val="FF0000"/>
            </a:solidFill>
            <a:ln w="9525">
              <a:solidFill>
                <a:srgbClr val="395C6B"/>
              </a:solidFill>
              <a:miter lim="800000"/>
              <a:headEnd/>
              <a:tailEnd/>
            </a:ln>
          </p:spPr>
          <p:txBody>
            <a:bodyPr vert="eaVert" wrap="none" anchor="ctr"/>
            <a:lstStyle/>
            <a:p>
              <a:endParaRPr lang="en-US" sz="1600" b="1"/>
            </a:p>
          </p:txBody>
        </p:sp>
        <p:sp>
          <p:nvSpPr>
            <p:cNvPr id="14" name="Text Box 8"/>
            <p:cNvSpPr txBox="1">
              <a:spLocks noChangeArrowheads="1"/>
            </p:cNvSpPr>
            <p:nvPr/>
          </p:nvSpPr>
          <p:spPr bwMode="auto">
            <a:xfrm>
              <a:off x="4150" y="1570"/>
              <a:ext cx="1237" cy="445"/>
            </a:xfrm>
            <a:prstGeom prst="rect">
              <a:avLst/>
            </a:prstGeom>
            <a:solidFill>
              <a:schemeClr val="accent2"/>
            </a:solidFill>
            <a:ln w="9525">
              <a:solidFill>
                <a:srgbClr val="395C6B"/>
              </a:solidFill>
              <a:miter lim="800000"/>
              <a:headEnd/>
              <a:tailEnd/>
            </a:ln>
          </p:spPr>
          <p:txBody>
            <a:bodyPr>
              <a:spAutoFit/>
            </a:bodyPr>
            <a:lstStyle/>
            <a:p>
              <a:pPr algn="ctr"/>
              <a:r>
                <a:rPr lang="en-GB" b="1" dirty="0"/>
                <a:t>European </a:t>
              </a:r>
            </a:p>
            <a:p>
              <a:pPr algn="ctr"/>
              <a:r>
                <a:rPr lang="en-GB" b="1" dirty="0"/>
                <a:t>Commission</a:t>
              </a:r>
              <a:endParaRPr lang="en-US" b="1" dirty="0"/>
            </a:p>
          </p:txBody>
        </p:sp>
        <p:sp>
          <p:nvSpPr>
            <p:cNvPr id="15" name="Text Box 12"/>
            <p:cNvSpPr txBox="1">
              <a:spLocks noChangeArrowheads="1"/>
            </p:cNvSpPr>
            <p:nvPr/>
          </p:nvSpPr>
          <p:spPr bwMode="auto">
            <a:xfrm>
              <a:off x="2092" y="2007"/>
              <a:ext cx="1021" cy="212"/>
            </a:xfrm>
            <a:prstGeom prst="rect">
              <a:avLst/>
            </a:prstGeom>
            <a:solidFill>
              <a:srgbClr val="FFFFFE"/>
            </a:solidFill>
            <a:ln w="9525">
              <a:noFill/>
              <a:miter lim="800000"/>
              <a:headEnd/>
              <a:tailEnd/>
            </a:ln>
          </p:spPr>
          <p:txBody>
            <a:bodyPr wrap="none">
              <a:spAutoFit/>
            </a:bodyPr>
            <a:lstStyle/>
            <a:p>
              <a:pPr algn="ctr"/>
              <a:r>
                <a:rPr lang="en-GB" sz="1400" b="1" dirty="0"/>
                <a:t>Check compliance</a:t>
              </a:r>
              <a:endParaRPr lang="en-US" sz="1400" b="1" dirty="0"/>
            </a:p>
          </p:txBody>
        </p:sp>
        <p:sp>
          <p:nvSpPr>
            <p:cNvPr id="16" name="Text Box 14"/>
            <p:cNvSpPr txBox="1">
              <a:spLocks noChangeArrowheads="1"/>
            </p:cNvSpPr>
            <p:nvPr/>
          </p:nvSpPr>
          <p:spPr bwMode="auto">
            <a:xfrm>
              <a:off x="2730" y="2959"/>
              <a:ext cx="616" cy="318"/>
            </a:xfrm>
            <a:prstGeom prst="rect">
              <a:avLst/>
            </a:prstGeom>
            <a:solidFill>
              <a:srgbClr val="FFFFFE"/>
            </a:solidFill>
            <a:ln w="9525">
              <a:noFill/>
              <a:miter lim="800000"/>
              <a:headEnd/>
              <a:tailEnd/>
            </a:ln>
          </p:spPr>
          <p:txBody>
            <a:bodyPr wrap="none">
              <a:spAutoFit/>
            </a:bodyPr>
            <a:lstStyle/>
            <a:p>
              <a:pPr algn="ctr"/>
              <a:r>
                <a:rPr lang="en-GB" sz="1200" b="1" dirty="0"/>
                <a:t>Check </a:t>
              </a:r>
            </a:p>
            <a:p>
              <a:pPr algn="ctr"/>
              <a:r>
                <a:rPr lang="en-GB" sz="1200" b="1" dirty="0"/>
                <a:t>compliance</a:t>
              </a:r>
              <a:endParaRPr lang="en-US" sz="1200" b="1" dirty="0"/>
            </a:p>
          </p:txBody>
        </p:sp>
        <p:sp>
          <p:nvSpPr>
            <p:cNvPr id="17" name="AutoShape 16"/>
            <p:cNvSpPr>
              <a:spLocks noChangeArrowheads="1"/>
            </p:cNvSpPr>
            <p:nvPr/>
          </p:nvSpPr>
          <p:spPr bwMode="auto">
            <a:xfrm>
              <a:off x="2292" y="2864"/>
              <a:ext cx="181" cy="499"/>
            </a:xfrm>
            <a:prstGeom prst="downArrow">
              <a:avLst>
                <a:gd name="adj1" fmla="val 40333"/>
                <a:gd name="adj2" fmla="val 38788"/>
              </a:avLst>
            </a:prstGeom>
            <a:solidFill>
              <a:srgbClr val="33CC33"/>
            </a:solidFill>
            <a:ln w="9525">
              <a:solidFill>
                <a:srgbClr val="395C6B"/>
              </a:solidFill>
              <a:miter lim="800000"/>
              <a:headEnd/>
              <a:tailEnd/>
            </a:ln>
          </p:spPr>
          <p:txBody>
            <a:bodyPr vert="eaVert" wrap="none" anchor="ctr"/>
            <a:lstStyle/>
            <a:p>
              <a:endParaRPr lang="en-US" sz="1600" b="1"/>
            </a:p>
          </p:txBody>
        </p:sp>
        <p:sp>
          <p:nvSpPr>
            <p:cNvPr id="18" name="Text Box 14"/>
            <p:cNvSpPr txBox="1">
              <a:spLocks noChangeArrowheads="1"/>
            </p:cNvSpPr>
            <p:nvPr/>
          </p:nvSpPr>
          <p:spPr bwMode="auto">
            <a:xfrm>
              <a:off x="2170" y="2954"/>
              <a:ext cx="476" cy="318"/>
            </a:xfrm>
            <a:prstGeom prst="rect">
              <a:avLst/>
            </a:prstGeom>
            <a:solidFill>
              <a:srgbClr val="FFFFFE"/>
            </a:solidFill>
            <a:ln w="9525">
              <a:noFill/>
              <a:miter lim="800000"/>
              <a:headEnd/>
              <a:tailEnd/>
            </a:ln>
          </p:spPr>
          <p:txBody>
            <a:bodyPr wrap="none">
              <a:spAutoFit/>
            </a:bodyPr>
            <a:lstStyle/>
            <a:p>
              <a:pPr algn="ctr"/>
              <a:r>
                <a:rPr lang="en-GB" sz="1200" b="1" dirty="0"/>
                <a:t>Provide </a:t>
              </a:r>
            </a:p>
            <a:p>
              <a:pPr algn="ctr"/>
              <a:r>
                <a:rPr lang="en-GB" sz="1200" b="1" dirty="0"/>
                <a:t>system</a:t>
              </a:r>
              <a:endParaRPr lang="en-US" sz="1200" b="1" dirty="0"/>
            </a:p>
          </p:txBody>
        </p:sp>
        <p:sp>
          <p:nvSpPr>
            <p:cNvPr id="19" name="Line 25"/>
            <p:cNvSpPr>
              <a:spLocks noChangeShapeType="1"/>
            </p:cNvSpPr>
            <p:nvPr/>
          </p:nvSpPr>
          <p:spPr bwMode="auto">
            <a:xfrm>
              <a:off x="4983" y="2034"/>
              <a:ext cx="0" cy="952"/>
            </a:xfrm>
            <a:prstGeom prst="line">
              <a:avLst/>
            </a:prstGeom>
            <a:noFill/>
            <a:ln w="57150">
              <a:solidFill>
                <a:srgbClr val="33CC33"/>
              </a:solidFill>
              <a:round/>
              <a:headEnd/>
              <a:tailEnd type="triangle" w="med" len="med"/>
            </a:ln>
          </p:spPr>
          <p:txBody>
            <a:bodyPr/>
            <a:lstStyle/>
            <a:p>
              <a:endParaRPr lang="en-GB"/>
            </a:p>
          </p:txBody>
        </p:sp>
        <p:sp>
          <p:nvSpPr>
            <p:cNvPr id="20" name="Line 26"/>
            <p:cNvSpPr>
              <a:spLocks noChangeShapeType="1"/>
            </p:cNvSpPr>
            <p:nvPr/>
          </p:nvSpPr>
          <p:spPr bwMode="auto">
            <a:xfrm>
              <a:off x="2744" y="1706"/>
              <a:ext cx="1360" cy="0"/>
            </a:xfrm>
            <a:prstGeom prst="line">
              <a:avLst/>
            </a:prstGeom>
            <a:noFill/>
            <a:ln w="57150">
              <a:solidFill>
                <a:schemeClr val="hlink"/>
              </a:solidFill>
              <a:round/>
              <a:headEnd/>
              <a:tailEnd type="triangle" w="med" len="med"/>
            </a:ln>
          </p:spPr>
          <p:txBody>
            <a:bodyPr/>
            <a:lstStyle/>
            <a:p>
              <a:endParaRPr lang="en-GB"/>
            </a:p>
          </p:txBody>
        </p:sp>
        <p:sp>
          <p:nvSpPr>
            <p:cNvPr id="21" name="Text Box 12"/>
            <p:cNvSpPr txBox="1">
              <a:spLocks noChangeArrowheads="1"/>
            </p:cNvSpPr>
            <p:nvPr/>
          </p:nvSpPr>
          <p:spPr bwMode="auto">
            <a:xfrm>
              <a:off x="3680" y="2160"/>
              <a:ext cx="813" cy="508"/>
            </a:xfrm>
            <a:prstGeom prst="rect">
              <a:avLst/>
            </a:prstGeom>
            <a:noFill/>
            <a:ln w="9525">
              <a:noFill/>
              <a:miter lim="800000"/>
              <a:headEnd/>
              <a:tailEnd/>
            </a:ln>
          </p:spPr>
          <p:txBody>
            <a:bodyPr wrap="none">
              <a:spAutoFit/>
            </a:bodyPr>
            <a:lstStyle/>
            <a:p>
              <a:pPr algn="ctr"/>
              <a:r>
                <a:rPr lang="en-GB" sz="1400" b="1" dirty="0"/>
                <a:t>Approve </a:t>
              </a:r>
            </a:p>
            <a:p>
              <a:pPr algn="ctr"/>
              <a:r>
                <a:rPr lang="en-GB" sz="1400" b="1" dirty="0"/>
                <a:t>Monitoring</a:t>
              </a:r>
            </a:p>
            <a:p>
              <a:pPr algn="ctr"/>
              <a:r>
                <a:rPr lang="en-GB" sz="1400" b="1" dirty="0"/>
                <a:t>Organisations</a:t>
              </a:r>
              <a:endParaRPr lang="en-US" sz="1400" b="1" dirty="0"/>
            </a:p>
          </p:txBody>
        </p:sp>
        <p:sp>
          <p:nvSpPr>
            <p:cNvPr id="22" name="Line 23"/>
            <p:cNvSpPr>
              <a:spLocks noChangeShapeType="1"/>
            </p:cNvSpPr>
            <p:nvPr/>
          </p:nvSpPr>
          <p:spPr bwMode="auto">
            <a:xfrm flipH="1">
              <a:off x="3469" y="1933"/>
              <a:ext cx="635" cy="499"/>
            </a:xfrm>
            <a:prstGeom prst="line">
              <a:avLst/>
            </a:prstGeom>
            <a:noFill/>
            <a:ln w="57150">
              <a:solidFill>
                <a:srgbClr val="FF0000"/>
              </a:solidFill>
              <a:round/>
              <a:headEnd/>
              <a:tailEnd type="triangle" w="med" len="med"/>
            </a:ln>
          </p:spPr>
          <p:txBody>
            <a:bodyPr/>
            <a:lstStyle/>
            <a:p>
              <a:endParaRPr lang="en-GB"/>
            </a:p>
          </p:txBody>
        </p:sp>
        <p:sp>
          <p:nvSpPr>
            <p:cNvPr id="23" name="Text Box 12"/>
            <p:cNvSpPr txBox="1">
              <a:spLocks noChangeArrowheads="1"/>
            </p:cNvSpPr>
            <p:nvPr/>
          </p:nvSpPr>
          <p:spPr bwMode="auto">
            <a:xfrm>
              <a:off x="2975" y="1294"/>
              <a:ext cx="927" cy="360"/>
            </a:xfrm>
            <a:prstGeom prst="rect">
              <a:avLst/>
            </a:prstGeom>
            <a:noFill/>
            <a:ln w="9525">
              <a:noFill/>
              <a:miter lim="800000"/>
              <a:headEnd/>
              <a:tailEnd/>
            </a:ln>
          </p:spPr>
          <p:txBody>
            <a:bodyPr wrap="none">
              <a:spAutoFit/>
            </a:bodyPr>
            <a:lstStyle/>
            <a:p>
              <a:pPr algn="ctr"/>
              <a:r>
                <a:rPr lang="en-GB" sz="1400" b="1" dirty="0"/>
                <a:t>Report MO </a:t>
              </a:r>
            </a:p>
            <a:p>
              <a:pPr algn="ctr"/>
              <a:r>
                <a:rPr lang="en-GB" sz="1400" b="1" dirty="0"/>
                <a:t>non-compliance</a:t>
              </a:r>
              <a:endParaRPr lang="en-US" sz="1400" b="1" dirty="0"/>
            </a:p>
          </p:txBody>
        </p:sp>
        <p:sp>
          <p:nvSpPr>
            <p:cNvPr id="24" name="Text Box 12"/>
            <p:cNvSpPr txBox="1">
              <a:spLocks noChangeArrowheads="1"/>
            </p:cNvSpPr>
            <p:nvPr/>
          </p:nvSpPr>
          <p:spPr bwMode="auto">
            <a:xfrm>
              <a:off x="4683" y="2256"/>
              <a:ext cx="600" cy="508"/>
            </a:xfrm>
            <a:prstGeom prst="rect">
              <a:avLst/>
            </a:prstGeom>
            <a:solidFill>
              <a:srgbClr val="FFFFFE"/>
            </a:solidFill>
            <a:ln w="9525">
              <a:noFill/>
              <a:miter lim="800000"/>
              <a:headEnd/>
              <a:tailEnd/>
            </a:ln>
          </p:spPr>
          <p:txBody>
            <a:bodyPr wrap="none">
              <a:spAutoFit/>
            </a:bodyPr>
            <a:lstStyle/>
            <a:p>
              <a:pPr algn="ctr"/>
              <a:r>
                <a:rPr lang="en-GB" sz="1400" b="1" dirty="0"/>
                <a:t>List of </a:t>
              </a:r>
            </a:p>
            <a:p>
              <a:pPr algn="ctr"/>
              <a:r>
                <a:rPr lang="en-GB" sz="1400" b="1" dirty="0"/>
                <a:t>approved</a:t>
              </a:r>
            </a:p>
            <a:p>
              <a:pPr algn="ctr"/>
              <a:r>
                <a:rPr lang="en-GB" sz="1400" b="1" dirty="0"/>
                <a:t>MOs</a:t>
              </a:r>
              <a:endParaRPr lang="en-US" sz="1400" b="1" dirty="0"/>
            </a:p>
          </p:txBody>
        </p:sp>
        <p:sp>
          <p:nvSpPr>
            <p:cNvPr id="13" name="Text Box 12"/>
            <p:cNvSpPr txBox="1">
              <a:spLocks noChangeArrowheads="1"/>
            </p:cNvSpPr>
            <p:nvPr/>
          </p:nvSpPr>
          <p:spPr bwMode="auto">
            <a:xfrm>
              <a:off x="601" y="2295"/>
              <a:ext cx="765" cy="360"/>
            </a:xfrm>
            <a:prstGeom prst="rect">
              <a:avLst/>
            </a:prstGeom>
            <a:solidFill>
              <a:srgbClr val="FFFFFE"/>
            </a:solidFill>
            <a:ln w="9525">
              <a:noFill/>
              <a:miter lim="800000"/>
              <a:headEnd/>
              <a:tailEnd/>
            </a:ln>
          </p:spPr>
          <p:txBody>
            <a:bodyPr wrap="square">
              <a:spAutoFit/>
            </a:bodyPr>
            <a:lstStyle/>
            <a:p>
              <a:pPr algn="ctr"/>
              <a:r>
                <a:rPr lang="en-GB" sz="1400" b="1" dirty="0"/>
                <a:t>Check compliance</a:t>
              </a:r>
              <a:endParaRPr lang="en-US" sz="1400" b="1" dirty="0"/>
            </a:p>
          </p:txBody>
        </p:sp>
      </p:grpSp>
      <p:sp>
        <p:nvSpPr>
          <p:cNvPr id="27" name="AutoShape 16"/>
          <p:cNvSpPr>
            <a:spLocks noChangeArrowheads="1"/>
          </p:cNvSpPr>
          <p:nvPr/>
        </p:nvSpPr>
        <p:spPr bwMode="auto">
          <a:xfrm>
            <a:off x="3272102" y="3399728"/>
            <a:ext cx="269294" cy="1910430"/>
          </a:xfrm>
          <a:prstGeom prst="downArrow">
            <a:avLst>
              <a:gd name="adj1" fmla="val 40333"/>
              <a:gd name="adj2" fmla="val 102217"/>
            </a:avLst>
          </a:prstGeom>
          <a:solidFill>
            <a:srgbClr val="FF0000"/>
          </a:solidFill>
          <a:ln w="9525">
            <a:solidFill>
              <a:srgbClr val="395C6B"/>
            </a:solidFill>
            <a:miter lim="800000"/>
            <a:headEnd/>
            <a:tailEnd/>
          </a:ln>
        </p:spPr>
        <p:txBody>
          <a:bodyPr vert="eaVert" wrap="none" anchor="ctr"/>
          <a:lstStyle/>
          <a:p>
            <a:endParaRPr lang="en-US" sz="1600" b="1"/>
          </a:p>
        </p:txBody>
      </p:sp>
      <p:sp>
        <p:nvSpPr>
          <p:cNvPr id="28" name="Text Box 12"/>
          <p:cNvSpPr txBox="1">
            <a:spLocks noChangeArrowheads="1"/>
          </p:cNvSpPr>
          <p:nvPr/>
        </p:nvSpPr>
        <p:spPr bwMode="auto">
          <a:xfrm>
            <a:off x="2807890" y="3897898"/>
            <a:ext cx="1065833" cy="523220"/>
          </a:xfrm>
          <a:prstGeom prst="rect">
            <a:avLst/>
          </a:prstGeom>
          <a:solidFill>
            <a:srgbClr val="FFFFFE"/>
          </a:solidFill>
          <a:ln w="9525">
            <a:noFill/>
            <a:miter lim="800000"/>
            <a:headEnd/>
            <a:tailEnd/>
          </a:ln>
        </p:spPr>
        <p:txBody>
          <a:bodyPr wrap="square">
            <a:spAutoFit/>
          </a:bodyPr>
          <a:lstStyle/>
          <a:p>
            <a:pPr algn="ctr"/>
            <a:r>
              <a:rPr lang="en-GB" sz="1400" b="1" dirty="0"/>
              <a:t>Check compliance</a:t>
            </a:r>
            <a:endParaRPr lang="en-US" sz="1400" b="1" dirty="0"/>
          </a:p>
        </p:txBody>
      </p:sp>
      <p:sp>
        <p:nvSpPr>
          <p:cNvPr id="4" name="Slide Number Placeholder 3"/>
          <p:cNvSpPr>
            <a:spLocks noGrp="1"/>
          </p:cNvSpPr>
          <p:nvPr>
            <p:ph type="sldNum" sz="quarter" idx="12"/>
          </p:nvPr>
        </p:nvSpPr>
        <p:spPr/>
        <p:txBody>
          <a:bodyPr/>
          <a:lstStyle/>
          <a:p>
            <a:fld id="{0C03E5FC-3E4E-41C2-8C87-300580301320}" type="slidenum">
              <a:rPr lang="zh-TW" altLang="en-US" smtClean="0"/>
              <a:t>10</a:t>
            </a:fld>
            <a:endParaRPr lang="zh-TW" altLang="en-US"/>
          </a:p>
        </p:txBody>
      </p:sp>
    </p:spTree>
    <p:extLst>
      <p:ext uri="{BB962C8B-B14F-4D97-AF65-F5344CB8AC3E}">
        <p14:creationId xmlns:p14="http://schemas.microsoft.com/office/powerpoint/2010/main" val="228342980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59229" y="1164772"/>
            <a:ext cx="8229600" cy="1143000"/>
          </a:xfrm>
        </p:spPr>
        <p:txBody>
          <a:bodyPr/>
          <a:lstStyle/>
          <a:p>
            <a:r>
              <a:rPr lang="en-GB" dirty="0" smtClean="0">
                <a:solidFill>
                  <a:srgbClr val="006600"/>
                </a:solidFill>
              </a:rPr>
              <a:t>Penalties (1/3)</a:t>
            </a:r>
            <a:endParaRPr lang="en-GB" dirty="0">
              <a:solidFill>
                <a:srgbClr val="006600"/>
              </a:solidFill>
            </a:endParaRPr>
          </a:p>
        </p:txBody>
      </p:sp>
      <p:sp>
        <p:nvSpPr>
          <p:cNvPr id="3" name="Content Placeholder 2"/>
          <p:cNvSpPr>
            <a:spLocks noGrp="1"/>
          </p:cNvSpPr>
          <p:nvPr>
            <p:ph idx="1"/>
          </p:nvPr>
        </p:nvSpPr>
        <p:spPr>
          <a:xfrm>
            <a:off x="359229" y="2206625"/>
            <a:ext cx="7879896" cy="4525963"/>
          </a:xfrm>
        </p:spPr>
        <p:txBody>
          <a:bodyPr/>
          <a:lstStyle/>
          <a:p>
            <a:r>
              <a:rPr lang="en-GB" sz="3000" dirty="0"/>
              <a:t>Member States shall lay down the rules on penalties</a:t>
            </a:r>
          </a:p>
          <a:p>
            <a:r>
              <a:rPr lang="en-GB" sz="3000" dirty="0"/>
              <a:t>Penalties must be effective, proportionate and dissuasive, and may include:</a:t>
            </a:r>
          </a:p>
          <a:p>
            <a:pPr lvl="1">
              <a:buFont typeface="Wingdings" panose="05000000000000000000" pitchFamily="2" charset="2"/>
              <a:buChar char="§"/>
            </a:pPr>
            <a:r>
              <a:rPr lang="en-GB" dirty="0"/>
              <a:t>Fines proportionate to the environmental damage</a:t>
            </a:r>
            <a:r>
              <a:rPr lang="en-GB" dirty="0" smtClean="0"/>
              <a:t>, and </a:t>
            </a:r>
            <a:r>
              <a:rPr lang="en-GB" dirty="0"/>
              <a:t>the value of the timber</a:t>
            </a:r>
          </a:p>
          <a:p>
            <a:pPr lvl="1">
              <a:buFont typeface="Wingdings" panose="05000000000000000000" pitchFamily="2" charset="2"/>
              <a:buChar char="§"/>
            </a:pPr>
            <a:r>
              <a:rPr lang="en-GB" dirty="0"/>
              <a:t>Seizure of the timber and timber products</a:t>
            </a:r>
          </a:p>
          <a:p>
            <a:pPr lvl="1">
              <a:buFont typeface="Wingdings" panose="05000000000000000000" pitchFamily="2" charset="2"/>
              <a:buChar char="§"/>
            </a:pPr>
            <a:r>
              <a:rPr lang="en-GB" dirty="0"/>
              <a:t>Immediate suspension of authorisation to trade</a:t>
            </a:r>
          </a:p>
        </p:txBody>
      </p:sp>
      <p:sp>
        <p:nvSpPr>
          <p:cNvPr id="5" name="Slide Number Placeholder 4"/>
          <p:cNvSpPr>
            <a:spLocks noGrp="1"/>
          </p:cNvSpPr>
          <p:nvPr>
            <p:ph type="sldNum" sz="quarter" idx="12"/>
          </p:nvPr>
        </p:nvSpPr>
        <p:spPr/>
        <p:txBody>
          <a:bodyPr/>
          <a:lstStyle/>
          <a:p>
            <a:fld id="{0C03E5FC-3E4E-41C2-8C87-300580301320}" type="slidenum">
              <a:rPr lang="zh-TW" altLang="en-US" smtClean="0"/>
              <a:t>11</a:t>
            </a:fld>
            <a:endParaRPr lang="zh-TW" altLang="en-US"/>
          </a:p>
        </p:txBody>
      </p:sp>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239125" y="2206625"/>
            <a:ext cx="3962400" cy="4105275"/>
          </a:xfrm>
          <a:prstGeom prst="rect">
            <a:avLst/>
          </a:prstGeom>
        </p:spPr>
      </p:pic>
    </p:spTree>
    <p:extLst>
      <p:ext uri="{BB962C8B-B14F-4D97-AF65-F5344CB8AC3E}">
        <p14:creationId xmlns:p14="http://schemas.microsoft.com/office/powerpoint/2010/main" val="196941004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48343" y="1186543"/>
            <a:ext cx="8229600" cy="1143000"/>
          </a:xfrm>
        </p:spPr>
        <p:txBody>
          <a:bodyPr/>
          <a:lstStyle/>
          <a:p>
            <a:r>
              <a:rPr lang="en-GB" dirty="0" smtClean="0">
                <a:solidFill>
                  <a:srgbClr val="006600"/>
                </a:solidFill>
              </a:rPr>
              <a:t>Penalties (2/3)</a:t>
            </a:r>
            <a:endParaRPr lang="en-GB" dirty="0">
              <a:solidFill>
                <a:srgbClr val="006600"/>
              </a:solidFill>
            </a:endParaRPr>
          </a:p>
        </p:txBody>
      </p:sp>
      <p:sp>
        <p:nvSpPr>
          <p:cNvPr id="3" name="Content Placeholder 2"/>
          <p:cNvSpPr>
            <a:spLocks noGrp="1"/>
          </p:cNvSpPr>
          <p:nvPr>
            <p:ph idx="1"/>
          </p:nvPr>
        </p:nvSpPr>
        <p:spPr>
          <a:xfrm>
            <a:off x="348343" y="2206625"/>
            <a:ext cx="7881257" cy="4525963"/>
          </a:xfrm>
        </p:spPr>
        <p:txBody>
          <a:bodyPr>
            <a:normAutofit/>
          </a:bodyPr>
          <a:lstStyle/>
          <a:p>
            <a:r>
              <a:rPr lang="en-GB" dirty="0" smtClean="0"/>
              <a:t>Fines may be imposed </a:t>
            </a:r>
          </a:p>
          <a:p>
            <a:pPr lvl="1">
              <a:buFont typeface="Wingdings" panose="05000000000000000000" pitchFamily="2" charset="2"/>
              <a:buChar char="§"/>
            </a:pPr>
            <a:r>
              <a:rPr lang="en-GB" sz="2200" dirty="0" smtClean="0"/>
              <a:t>On operators if they</a:t>
            </a:r>
          </a:p>
          <a:p>
            <a:pPr lvl="2"/>
            <a:r>
              <a:rPr lang="en-GB" sz="2200" dirty="0"/>
              <a:t>place illegally harvested timber or timber products derived from such timber on the market</a:t>
            </a:r>
          </a:p>
          <a:p>
            <a:pPr lvl="2"/>
            <a:r>
              <a:rPr lang="en-GB" sz="2200" dirty="0"/>
              <a:t>fail to exercise due diligence when placing timber or timber products on the market</a:t>
            </a:r>
          </a:p>
          <a:p>
            <a:pPr lvl="1">
              <a:buFont typeface="Wingdings" panose="05000000000000000000" pitchFamily="2" charset="2"/>
              <a:buChar char="§"/>
            </a:pPr>
            <a:r>
              <a:rPr lang="en-GB" sz="2200" dirty="0" smtClean="0"/>
              <a:t>On traders if they</a:t>
            </a:r>
          </a:p>
          <a:p>
            <a:pPr lvl="2"/>
            <a:r>
              <a:rPr lang="en-GB" sz="2200" dirty="0" smtClean="0"/>
              <a:t>are </a:t>
            </a:r>
            <a:r>
              <a:rPr lang="en-GB" sz="2200" dirty="0"/>
              <a:t>unable to identify the operators or traders who have supplied them the </a:t>
            </a:r>
            <a:r>
              <a:rPr lang="en-GB" sz="2200" dirty="0" smtClean="0"/>
              <a:t>timber</a:t>
            </a:r>
          </a:p>
          <a:p>
            <a:pPr lvl="2"/>
            <a:r>
              <a:rPr lang="en-GB" sz="2200" dirty="0" smtClean="0"/>
              <a:t>are </a:t>
            </a:r>
            <a:r>
              <a:rPr lang="en-GB" sz="2200" dirty="0"/>
              <a:t>unable to identify, where applicable, the traders to whom they have supplied timber</a:t>
            </a:r>
          </a:p>
          <a:p>
            <a:endParaRPr lang="en-GB" dirty="0"/>
          </a:p>
        </p:txBody>
      </p:sp>
      <p:sp>
        <p:nvSpPr>
          <p:cNvPr id="5" name="Slide Number Placeholder 4"/>
          <p:cNvSpPr>
            <a:spLocks noGrp="1"/>
          </p:cNvSpPr>
          <p:nvPr>
            <p:ph type="sldNum" sz="quarter" idx="12"/>
          </p:nvPr>
        </p:nvSpPr>
        <p:spPr/>
        <p:txBody>
          <a:bodyPr/>
          <a:lstStyle/>
          <a:p>
            <a:fld id="{0C03E5FC-3E4E-41C2-8C87-300580301320}" type="slidenum">
              <a:rPr lang="zh-TW" altLang="en-US" smtClean="0"/>
              <a:t>12</a:t>
            </a:fld>
            <a:endParaRPr lang="zh-TW" altLang="en-US"/>
          </a:p>
        </p:txBody>
      </p:sp>
      <p:pic>
        <p:nvPicPr>
          <p:cNvPr id="4" name="Picture 3"/>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8448675" y="2364823"/>
            <a:ext cx="3743325" cy="2781300"/>
          </a:xfrm>
          <a:prstGeom prst="rect">
            <a:avLst/>
          </a:prstGeom>
        </p:spPr>
      </p:pic>
    </p:spTree>
    <p:extLst>
      <p:ext uri="{BB962C8B-B14F-4D97-AF65-F5344CB8AC3E}">
        <p14:creationId xmlns:p14="http://schemas.microsoft.com/office/powerpoint/2010/main" val="126354443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37457" y="1193238"/>
            <a:ext cx="8229600" cy="1143000"/>
          </a:xfrm>
        </p:spPr>
        <p:txBody>
          <a:bodyPr/>
          <a:lstStyle/>
          <a:p>
            <a:r>
              <a:rPr lang="en-GB" dirty="0" smtClean="0">
                <a:solidFill>
                  <a:srgbClr val="006600"/>
                </a:solidFill>
              </a:rPr>
              <a:t>Penalties (3/3)</a:t>
            </a:r>
            <a:endParaRPr lang="en-GB" dirty="0">
              <a:solidFill>
                <a:srgbClr val="006600"/>
              </a:solidFill>
            </a:endParaRPr>
          </a:p>
        </p:txBody>
      </p:sp>
      <p:sp>
        <p:nvSpPr>
          <p:cNvPr id="3" name="Content Placeholder 2"/>
          <p:cNvSpPr>
            <a:spLocks noGrp="1"/>
          </p:cNvSpPr>
          <p:nvPr>
            <p:ph idx="1"/>
          </p:nvPr>
        </p:nvSpPr>
        <p:spPr>
          <a:xfrm>
            <a:off x="337457" y="2206625"/>
            <a:ext cx="8545286" cy="3885082"/>
          </a:xfrm>
        </p:spPr>
        <p:txBody>
          <a:bodyPr>
            <a:normAutofit/>
          </a:bodyPr>
          <a:lstStyle/>
          <a:p>
            <a:r>
              <a:rPr lang="en-GB" dirty="0"/>
              <a:t>Monitoring Organisations may be liable for </a:t>
            </a:r>
            <a:r>
              <a:rPr lang="en-GB" dirty="0" smtClean="0"/>
              <a:t>fines if they </a:t>
            </a:r>
          </a:p>
          <a:p>
            <a:pPr lvl="1">
              <a:spcBef>
                <a:spcPts val="1000"/>
              </a:spcBef>
              <a:buFont typeface="Wingdings" panose="05000000000000000000" pitchFamily="2" charset="2"/>
              <a:buChar char="§"/>
            </a:pPr>
            <a:r>
              <a:rPr lang="en-GB" dirty="0"/>
              <a:t>fail to maintain and regularly evaluate a </a:t>
            </a:r>
            <a:r>
              <a:rPr lang="en-GB" dirty="0" smtClean="0"/>
              <a:t>due diligence </a:t>
            </a:r>
            <a:r>
              <a:rPr lang="en-GB" dirty="0"/>
              <a:t>s</a:t>
            </a:r>
            <a:r>
              <a:rPr lang="en-GB" dirty="0" smtClean="0"/>
              <a:t>ystem </a:t>
            </a:r>
          </a:p>
          <a:p>
            <a:pPr lvl="1">
              <a:spcBef>
                <a:spcPts val="1000"/>
              </a:spcBef>
              <a:buFont typeface="Wingdings" panose="05000000000000000000" pitchFamily="2" charset="2"/>
              <a:buChar char="§"/>
            </a:pPr>
            <a:r>
              <a:rPr lang="en-GB" dirty="0" smtClean="0"/>
              <a:t>fail </a:t>
            </a:r>
            <a:r>
              <a:rPr lang="en-GB" dirty="0"/>
              <a:t>to verify the proper use of </a:t>
            </a:r>
            <a:r>
              <a:rPr lang="en-GB" dirty="0" smtClean="0"/>
              <a:t>their due diligence </a:t>
            </a:r>
            <a:r>
              <a:rPr lang="en-GB" dirty="0"/>
              <a:t>s</a:t>
            </a:r>
            <a:r>
              <a:rPr lang="en-GB" dirty="0" smtClean="0"/>
              <a:t>ystem </a:t>
            </a:r>
            <a:r>
              <a:rPr lang="en-GB" dirty="0"/>
              <a:t>by </a:t>
            </a:r>
            <a:r>
              <a:rPr lang="en-GB" dirty="0" smtClean="0"/>
              <a:t>operators</a:t>
            </a:r>
          </a:p>
          <a:p>
            <a:pPr lvl="1">
              <a:spcBef>
                <a:spcPts val="1000"/>
              </a:spcBef>
              <a:buFont typeface="Wingdings" panose="05000000000000000000" pitchFamily="2" charset="2"/>
              <a:buChar char="§"/>
            </a:pPr>
            <a:r>
              <a:rPr lang="en-GB" dirty="0" smtClean="0"/>
              <a:t>fail </a:t>
            </a:r>
            <a:r>
              <a:rPr lang="en-GB" dirty="0"/>
              <a:t>to take appropriate action if an operator doesn’t properly use their </a:t>
            </a:r>
            <a:r>
              <a:rPr lang="en-GB" dirty="0" smtClean="0"/>
              <a:t>due diligence </a:t>
            </a:r>
            <a:r>
              <a:rPr lang="en-GB" dirty="0"/>
              <a:t>s</a:t>
            </a:r>
            <a:r>
              <a:rPr lang="en-GB" dirty="0" smtClean="0"/>
              <a:t>ystem</a:t>
            </a:r>
            <a:r>
              <a:rPr lang="en-GB" dirty="0"/>
              <a:t>, including notification of competent authorities in the event of significant or repeated failure by the operator</a:t>
            </a:r>
          </a:p>
          <a:p>
            <a:pPr lvl="1"/>
            <a:endParaRPr lang="en-GB" dirty="0"/>
          </a:p>
        </p:txBody>
      </p:sp>
      <p:sp>
        <p:nvSpPr>
          <p:cNvPr id="5" name="Slide Number Placeholder 4"/>
          <p:cNvSpPr>
            <a:spLocks noGrp="1"/>
          </p:cNvSpPr>
          <p:nvPr>
            <p:ph type="sldNum" sz="quarter" idx="12"/>
          </p:nvPr>
        </p:nvSpPr>
        <p:spPr/>
        <p:txBody>
          <a:bodyPr/>
          <a:lstStyle/>
          <a:p>
            <a:fld id="{0C03E5FC-3E4E-41C2-8C87-300580301320}" type="slidenum">
              <a:rPr lang="zh-TW" altLang="en-US" smtClean="0"/>
              <a:t>13</a:t>
            </a:fld>
            <a:endParaRPr lang="zh-TW" altLang="en-US"/>
          </a:p>
        </p:txBody>
      </p:sp>
      <p:pic>
        <p:nvPicPr>
          <p:cNvPr id="4" name="Picture 3"/>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9448800" y="2206625"/>
            <a:ext cx="2743200" cy="4105275"/>
          </a:xfrm>
          <a:prstGeom prst="rect">
            <a:avLst/>
          </a:prstGeom>
        </p:spPr>
      </p:pic>
    </p:spTree>
    <p:extLst>
      <p:ext uri="{BB962C8B-B14F-4D97-AF65-F5344CB8AC3E}">
        <p14:creationId xmlns:p14="http://schemas.microsoft.com/office/powerpoint/2010/main" val="336141099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hteck 5"/>
          <p:cNvSpPr/>
          <p:nvPr/>
        </p:nvSpPr>
        <p:spPr>
          <a:xfrm>
            <a:off x="1" y="180221"/>
            <a:ext cx="12191999" cy="1608826"/>
          </a:xfrm>
          <a:prstGeom prst="rect">
            <a:avLst/>
          </a:prstGeom>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de-DE">
              <a:solidFill>
                <a:prstClr val="black"/>
              </a:solidFill>
            </a:endParaRPr>
          </a:p>
        </p:txBody>
      </p:sp>
      <p:sp>
        <p:nvSpPr>
          <p:cNvPr id="3" name="Untertitel 2"/>
          <p:cNvSpPr>
            <a:spLocks noGrp="1"/>
          </p:cNvSpPr>
          <p:nvPr>
            <p:ph type="subTitle" idx="1"/>
          </p:nvPr>
        </p:nvSpPr>
        <p:spPr>
          <a:xfrm>
            <a:off x="503584" y="1789047"/>
            <a:ext cx="11360429" cy="1901384"/>
          </a:xfrm>
        </p:spPr>
        <p:txBody>
          <a:bodyPr>
            <a:normAutofit/>
          </a:bodyPr>
          <a:lstStyle/>
          <a:p>
            <a:r>
              <a:rPr lang="en-US" dirty="0" smtClean="0">
                <a:cs typeface="Times New Roman" panose="02020603050405020304" pitchFamily="18" charset="0"/>
              </a:rPr>
              <a:t>All omissions, inaccuracies or views expressed in this document do not necessarily represent the views of BMZ. Furthermore changes may have been made to the original material by the conductors of this training. </a:t>
            </a:r>
          </a:p>
          <a:p>
            <a:r>
              <a:rPr lang="en-US" dirty="0" smtClean="0">
                <a:cs typeface="Times New Roman" panose="02020603050405020304" pitchFamily="18" charset="0"/>
              </a:rPr>
              <a:t>The material is available for download </a:t>
            </a:r>
            <a:r>
              <a:rPr lang="en-US" dirty="0">
                <a:cs typeface="Times New Roman" panose="02020603050405020304" pitchFamily="18" charset="0"/>
              </a:rPr>
              <a:t>at </a:t>
            </a:r>
            <a:r>
              <a:rPr lang="en-US" dirty="0">
                <a:solidFill>
                  <a:srgbClr val="C00000"/>
                </a:solidFill>
                <a:cs typeface="Times New Roman" panose="02020603050405020304" pitchFamily="18" charset="0"/>
              </a:rPr>
              <a:t>http://capacity4dev.ec.europa.eu/public-flegt/documents?gterm[0]=</a:t>
            </a:r>
            <a:r>
              <a:rPr lang="en-US" dirty="0" smtClean="0">
                <a:solidFill>
                  <a:srgbClr val="C00000"/>
                </a:solidFill>
                <a:cs typeface="Times New Roman" panose="02020603050405020304" pitchFamily="18" charset="0"/>
              </a:rPr>
              <a:t>2144</a:t>
            </a:r>
            <a:r>
              <a:rPr lang="en-US" dirty="0" smtClean="0">
                <a:cs typeface="Times New Roman" panose="02020603050405020304" pitchFamily="18" charset="0"/>
              </a:rPr>
              <a:t>.</a:t>
            </a:r>
            <a:endParaRPr lang="de-DE" dirty="0"/>
          </a:p>
        </p:txBody>
      </p:sp>
      <p:sp>
        <p:nvSpPr>
          <p:cNvPr id="4" name="Textfeld 3"/>
          <p:cNvSpPr txBox="1"/>
          <p:nvPr/>
        </p:nvSpPr>
        <p:spPr>
          <a:xfrm>
            <a:off x="503584" y="561411"/>
            <a:ext cx="9263270" cy="830997"/>
          </a:xfrm>
          <a:prstGeom prst="rect">
            <a:avLst/>
          </a:prstGeom>
          <a:solidFill>
            <a:schemeClr val="bg1"/>
          </a:solidFill>
        </p:spPr>
        <p:txBody>
          <a:bodyPr wrap="square" rtlCol="0">
            <a:spAutoFit/>
          </a:bodyPr>
          <a:lstStyle/>
          <a:p>
            <a:r>
              <a:rPr lang="en-US" sz="2400" dirty="0" smtClean="0">
                <a:solidFill>
                  <a:prstClr val="black"/>
                </a:solidFill>
                <a:cs typeface="Times New Roman" panose="02020603050405020304" pitchFamily="18" charset="0"/>
              </a:rPr>
              <a:t>The </a:t>
            </a:r>
            <a:r>
              <a:rPr lang="en-US" sz="2400" dirty="0">
                <a:solidFill>
                  <a:prstClr val="black"/>
                </a:solidFill>
                <a:cs typeface="Times New Roman" panose="02020603050405020304" pitchFamily="18" charset="0"/>
              </a:rPr>
              <a:t>development of this training material was financed by the </a:t>
            </a:r>
            <a:endParaRPr lang="en-US" sz="2400" dirty="0" smtClean="0">
              <a:solidFill>
                <a:prstClr val="black"/>
              </a:solidFill>
              <a:cs typeface="Times New Roman" panose="02020603050405020304" pitchFamily="18" charset="0"/>
            </a:endParaRPr>
          </a:p>
          <a:p>
            <a:r>
              <a:rPr lang="en-US" sz="2400" dirty="0" smtClean="0">
                <a:solidFill>
                  <a:prstClr val="black"/>
                </a:solidFill>
                <a:cs typeface="Times New Roman" panose="02020603050405020304" pitchFamily="18" charset="0"/>
              </a:rPr>
              <a:t>German </a:t>
            </a:r>
            <a:r>
              <a:rPr lang="en-US" sz="2400" dirty="0">
                <a:solidFill>
                  <a:prstClr val="black"/>
                </a:solidFill>
                <a:cs typeface="Times New Roman" panose="02020603050405020304" pitchFamily="18" charset="0"/>
              </a:rPr>
              <a:t>Ministry for Economic Cooperation and Development (BMZ</a:t>
            </a:r>
            <a:r>
              <a:rPr lang="en-US" sz="2400" dirty="0" smtClean="0">
                <a:solidFill>
                  <a:prstClr val="black"/>
                </a:solidFill>
                <a:cs typeface="Times New Roman" panose="02020603050405020304" pitchFamily="18" charset="0"/>
              </a:rPr>
              <a:t>)</a:t>
            </a:r>
          </a:p>
        </p:txBody>
      </p:sp>
      <p:pic>
        <p:nvPicPr>
          <p:cNvPr id="5"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9674089" y="339245"/>
            <a:ext cx="2385389" cy="13295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18464099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53844" y="584225"/>
            <a:ext cx="11412327" cy="879475"/>
          </a:xfrm>
        </p:spPr>
        <p:txBody>
          <a:bodyPr>
            <a:noAutofit/>
          </a:bodyPr>
          <a:lstStyle/>
          <a:p>
            <a:r>
              <a:rPr lang="en-GB" altLang="zh-TW" b="1" dirty="0" smtClean="0">
                <a:solidFill>
                  <a:srgbClr val="006600"/>
                </a:solidFill>
                <a:latin typeface="+mn-lt"/>
                <a:cs typeface="Arial" panose="020B0604020202020204" pitchFamily="34" charset="0"/>
              </a:rPr>
              <a:t>EU Timber Regulation Training of Trainers</a:t>
            </a:r>
            <a:endParaRPr lang="zh-TW" altLang="en-US" b="1" dirty="0">
              <a:solidFill>
                <a:srgbClr val="006600"/>
              </a:solidFill>
              <a:latin typeface="+mn-lt"/>
              <a:cs typeface="Arial" panose="020B0604020202020204" pitchFamily="34" charset="0"/>
            </a:endParaRPr>
          </a:p>
        </p:txBody>
      </p:sp>
      <p:sp>
        <p:nvSpPr>
          <p:cNvPr id="3" name="Subtitle 2"/>
          <p:cNvSpPr>
            <a:spLocks noGrp="1"/>
          </p:cNvSpPr>
          <p:nvPr>
            <p:ph type="subTitle" idx="1"/>
          </p:nvPr>
        </p:nvSpPr>
        <p:spPr>
          <a:xfrm>
            <a:off x="953844" y="1633664"/>
            <a:ext cx="10998670" cy="1655762"/>
          </a:xfrm>
        </p:spPr>
        <p:txBody>
          <a:bodyPr>
            <a:normAutofit/>
          </a:bodyPr>
          <a:lstStyle/>
          <a:p>
            <a:r>
              <a:rPr lang="en-GB" altLang="zh-TW" sz="2800" dirty="0"/>
              <a:t>EU TR: Monitoring </a:t>
            </a:r>
            <a:r>
              <a:rPr lang="en-GB" altLang="zh-TW" sz="2800" dirty="0" smtClean="0"/>
              <a:t>Organisations, </a:t>
            </a:r>
            <a:r>
              <a:rPr lang="en-GB" altLang="zh-TW" sz="2800" dirty="0"/>
              <a:t>Competent </a:t>
            </a:r>
            <a:r>
              <a:rPr lang="en-GB" altLang="zh-TW" sz="2800" dirty="0" smtClean="0"/>
              <a:t>Authorities, </a:t>
            </a:r>
            <a:r>
              <a:rPr lang="en-GB" altLang="zh-TW" sz="2800" dirty="0"/>
              <a:t>Penalties</a:t>
            </a:r>
            <a:endParaRPr lang="zh-TW" altLang="en-US" sz="2800" dirty="0"/>
          </a:p>
        </p:txBody>
      </p:sp>
      <p:sp>
        <p:nvSpPr>
          <p:cNvPr id="5" name="Slide Number Placeholder 4"/>
          <p:cNvSpPr>
            <a:spLocks noGrp="1"/>
          </p:cNvSpPr>
          <p:nvPr>
            <p:ph type="sldNum" sz="quarter" idx="12"/>
          </p:nvPr>
        </p:nvSpPr>
        <p:spPr/>
        <p:txBody>
          <a:bodyPr/>
          <a:lstStyle/>
          <a:p>
            <a:fld id="{F683FC37-21A4-4DC8-A2E1-F50B525F9E8E}" type="slidenum">
              <a:rPr lang="zh-TW" altLang="en-US" smtClean="0"/>
              <a:t>2</a:t>
            </a:fld>
            <a:endParaRPr lang="zh-TW" altLang="en-US"/>
          </a:p>
        </p:txBody>
      </p:sp>
      <p:cxnSp>
        <p:nvCxnSpPr>
          <p:cNvPr id="6" name="Straight Connector 5"/>
          <p:cNvCxnSpPr/>
          <p:nvPr/>
        </p:nvCxnSpPr>
        <p:spPr>
          <a:xfrm>
            <a:off x="1066800" y="1463700"/>
            <a:ext cx="11125200" cy="0"/>
          </a:xfrm>
          <a:prstGeom prst="line">
            <a:avLst/>
          </a:prstGeom>
          <a:ln w="190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4900347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59228" y="1070245"/>
            <a:ext cx="9144000" cy="1369487"/>
          </a:xfrm>
        </p:spPr>
        <p:txBody>
          <a:bodyPr>
            <a:normAutofit/>
          </a:bodyPr>
          <a:lstStyle/>
          <a:p>
            <a:r>
              <a:rPr lang="en-GB" dirty="0">
                <a:solidFill>
                  <a:srgbClr val="006600"/>
                </a:solidFill>
              </a:rPr>
              <a:t>Who develops the due diligence system (DDS)?</a:t>
            </a:r>
          </a:p>
        </p:txBody>
      </p:sp>
      <p:sp>
        <p:nvSpPr>
          <p:cNvPr id="3" name="Content Placeholder 2"/>
          <p:cNvSpPr>
            <a:spLocks noGrp="1"/>
          </p:cNvSpPr>
          <p:nvPr>
            <p:ph idx="1"/>
          </p:nvPr>
        </p:nvSpPr>
        <p:spPr>
          <a:xfrm>
            <a:off x="359228" y="2222478"/>
            <a:ext cx="7004392" cy="4525963"/>
          </a:xfrm>
        </p:spPr>
        <p:txBody>
          <a:bodyPr/>
          <a:lstStyle/>
          <a:p>
            <a:r>
              <a:rPr lang="en-GB" dirty="0"/>
              <a:t>The Regulation provides two options:</a:t>
            </a:r>
          </a:p>
          <a:p>
            <a:pPr lvl="1">
              <a:buSzPct val="80000"/>
              <a:buFont typeface="Wingdings" panose="05000000000000000000" pitchFamily="2" charset="2"/>
              <a:buChar char="§"/>
            </a:pPr>
            <a:r>
              <a:rPr lang="en-GB" dirty="0"/>
              <a:t>Operators can design, implement and regularly evaluate their own system</a:t>
            </a:r>
          </a:p>
          <a:p>
            <a:pPr lvl="1">
              <a:buSzPct val="80000"/>
              <a:buFont typeface="Wingdings" panose="05000000000000000000" pitchFamily="2" charset="2"/>
              <a:buChar char="§"/>
            </a:pPr>
            <a:r>
              <a:rPr lang="en-GB" dirty="0"/>
              <a:t>Operators can use a system provided by a ‘</a:t>
            </a:r>
            <a:r>
              <a:rPr lang="en-GB" i="1" dirty="0"/>
              <a:t>monitoring organisation’</a:t>
            </a:r>
          </a:p>
          <a:p>
            <a:r>
              <a:rPr lang="en-GB" dirty="0"/>
              <a:t>Ultimate responsibility to comply with the requirements of the EU Timber Regulation rests with the operator even if he uses the due diligence system of a </a:t>
            </a:r>
            <a:r>
              <a:rPr lang="en-GB" dirty="0" smtClean="0"/>
              <a:t>Monitoring Organisation</a:t>
            </a:r>
            <a:endParaRPr lang="en-GB" dirty="0"/>
          </a:p>
        </p:txBody>
      </p:sp>
      <p:sp>
        <p:nvSpPr>
          <p:cNvPr id="8" name="Slide Number Placeholder 7"/>
          <p:cNvSpPr>
            <a:spLocks noGrp="1"/>
          </p:cNvSpPr>
          <p:nvPr>
            <p:ph type="sldNum" sz="quarter" idx="12"/>
          </p:nvPr>
        </p:nvSpPr>
        <p:spPr/>
        <p:txBody>
          <a:bodyPr/>
          <a:lstStyle/>
          <a:p>
            <a:fld id="{0C03E5FC-3E4E-41C2-8C87-300580301320}" type="slidenum">
              <a:rPr lang="zh-TW" altLang="en-US" smtClean="0"/>
              <a:t>3</a:t>
            </a:fld>
            <a:endParaRPr lang="zh-TW" altLang="en-US"/>
          </a:p>
        </p:txBody>
      </p:sp>
      <p:pic>
        <p:nvPicPr>
          <p:cNvPr id="13" name="Picture 12"/>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7277100" y="2706833"/>
            <a:ext cx="4914900" cy="3209925"/>
          </a:xfrm>
          <a:prstGeom prst="rect">
            <a:avLst/>
          </a:prstGeom>
        </p:spPr>
      </p:pic>
    </p:spTree>
    <p:extLst>
      <p:ext uri="{BB962C8B-B14F-4D97-AF65-F5344CB8AC3E}">
        <p14:creationId xmlns:p14="http://schemas.microsoft.com/office/powerpoint/2010/main" val="300670617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59229" y="1186542"/>
            <a:ext cx="8229600" cy="1143000"/>
          </a:xfrm>
        </p:spPr>
        <p:txBody>
          <a:bodyPr>
            <a:normAutofit/>
          </a:bodyPr>
          <a:lstStyle/>
          <a:p>
            <a:r>
              <a:rPr lang="en-GB" dirty="0" smtClean="0">
                <a:solidFill>
                  <a:srgbClr val="006600"/>
                </a:solidFill>
              </a:rPr>
              <a:t>Monitoring Organisations (MOs) (1/2)</a:t>
            </a:r>
            <a:endParaRPr lang="en-GB" dirty="0">
              <a:solidFill>
                <a:srgbClr val="006600"/>
              </a:solidFill>
            </a:endParaRPr>
          </a:p>
        </p:txBody>
      </p:sp>
      <p:sp>
        <p:nvSpPr>
          <p:cNvPr id="3" name="Content Placeholder 2"/>
          <p:cNvSpPr>
            <a:spLocks noGrp="1"/>
          </p:cNvSpPr>
          <p:nvPr>
            <p:ph idx="1"/>
          </p:nvPr>
        </p:nvSpPr>
        <p:spPr>
          <a:xfrm>
            <a:off x="359228" y="2217511"/>
            <a:ext cx="8880465" cy="4525963"/>
          </a:xfrm>
        </p:spPr>
        <p:txBody>
          <a:bodyPr>
            <a:normAutofit/>
          </a:bodyPr>
          <a:lstStyle/>
          <a:p>
            <a:r>
              <a:rPr lang="en-GB" dirty="0" smtClean="0"/>
              <a:t>Any entity, public or private, being a company, corporation, firm, enterprise, institution or authority, </a:t>
            </a:r>
            <a:r>
              <a:rPr lang="en-GB" dirty="0" smtClean="0">
                <a:solidFill>
                  <a:srgbClr val="FF0000"/>
                </a:solidFill>
              </a:rPr>
              <a:t> </a:t>
            </a:r>
            <a:r>
              <a:rPr lang="en-GB" dirty="0" smtClean="0"/>
              <a:t>which is legally established within the European Union</a:t>
            </a:r>
          </a:p>
          <a:p>
            <a:r>
              <a:rPr lang="en-GB" dirty="0"/>
              <a:t>The concept of a </a:t>
            </a:r>
            <a:r>
              <a:rPr lang="en-GB" dirty="0" smtClean="0"/>
              <a:t>due diligence system </a:t>
            </a:r>
            <a:r>
              <a:rPr lang="en-GB" dirty="0"/>
              <a:t>managed by M</a:t>
            </a:r>
            <a:r>
              <a:rPr lang="en-GB" dirty="0" smtClean="0"/>
              <a:t>onitoring Organisations </a:t>
            </a:r>
            <a:r>
              <a:rPr lang="en-GB" dirty="0"/>
              <a:t>is to some extent </a:t>
            </a:r>
            <a:r>
              <a:rPr lang="en-GB" dirty="0" smtClean="0"/>
              <a:t>analogous </a:t>
            </a:r>
            <a:r>
              <a:rPr lang="en-GB" dirty="0"/>
              <a:t>to the management of certification across operators and operations in group certification scheme</a:t>
            </a:r>
          </a:p>
          <a:p>
            <a:endParaRPr lang="en-GB" dirty="0"/>
          </a:p>
        </p:txBody>
      </p:sp>
      <p:sp>
        <p:nvSpPr>
          <p:cNvPr id="4" name="Slide Number Placeholder 3"/>
          <p:cNvSpPr>
            <a:spLocks noGrp="1"/>
          </p:cNvSpPr>
          <p:nvPr>
            <p:ph type="sldNum" sz="quarter" idx="12"/>
          </p:nvPr>
        </p:nvSpPr>
        <p:spPr/>
        <p:txBody>
          <a:bodyPr/>
          <a:lstStyle/>
          <a:p>
            <a:fld id="{0C03E5FC-3E4E-41C2-8C87-300580301320}" type="slidenum">
              <a:rPr lang="zh-TW" altLang="en-US" smtClean="0"/>
              <a:t>4</a:t>
            </a:fld>
            <a:endParaRPr lang="zh-TW" altLang="en-US"/>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144000" y="2217511"/>
            <a:ext cx="3048000" cy="4059936"/>
          </a:xfrm>
          <a:prstGeom prst="rect">
            <a:avLst/>
          </a:prstGeom>
        </p:spPr>
      </p:pic>
    </p:spTree>
    <p:extLst>
      <p:ext uri="{BB962C8B-B14F-4D97-AF65-F5344CB8AC3E}">
        <p14:creationId xmlns:p14="http://schemas.microsoft.com/office/powerpoint/2010/main" val="243055228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48343" y="1219200"/>
            <a:ext cx="8229600" cy="1143000"/>
          </a:xfrm>
        </p:spPr>
        <p:txBody>
          <a:bodyPr>
            <a:normAutofit/>
          </a:bodyPr>
          <a:lstStyle/>
          <a:p>
            <a:r>
              <a:rPr lang="en-GB" dirty="0" smtClean="0">
                <a:solidFill>
                  <a:srgbClr val="006600"/>
                </a:solidFill>
              </a:rPr>
              <a:t>Monitoring Organisations (MOs) (2/2)</a:t>
            </a:r>
            <a:endParaRPr lang="en-GB" dirty="0">
              <a:solidFill>
                <a:srgbClr val="006600"/>
              </a:solidFill>
            </a:endParaRPr>
          </a:p>
        </p:txBody>
      </p:sp>
      <p:sp>
        <p:nvSpPr>
          <p:cNvPr id="3" name="Content Placeholder 2"/>
          <p:cNvSpPr>
            <a:spLocks noGrp="1"/>
          </p:cNvSpPr>
          <p:nvPr>
            <p:ph idx="1"/>
          </p:nvPr>
        </p:nvSpPr>
        <p:spPr>
          <a:xfrm>
            <a:off x="348343" y="2206625"/>
            <a:ext cx="11475062" cy="4525963"/>
          </a:xfrm>
        </p:spPr>
        <p:txBody>
          <a:bodyPr>
            <a:normAutofit lnSpcReduction="10000"/>
          </a:bodyPr>
          <a:lstStyle/>
          <a:p>
            <a:r>
              <a:rPr lang="en-GB" dirty="0"/>
              <a:t>Monitoring Organisations must be recognised by the EC and be included in a published list of approved Monitoring Organisations</a:t>
            </a:r>
          </a:p>
          <a:p>
            <a:r>
              <a:rPr lang="en-GB" dirty="0"/>
              <a:t>EC has so far recognised </a:t>
            </a:r>
            <a:r>
              <a:rPr lang="en-GB" dirty="0" smtClean="0"/>
              <a:t>4 </a:t>
            </a:r>
            <a:r>
              <a:rPr lang="en-GB" dirty="0"/>
              <a:t>Monitoring Organisations (as of </a:t>
            </a:r>
            <a:r>
              <a:rPr lang="en-GB" dirty="0" smtClean="0"/>
              <a:t>March 2014)</a:t>
            </a:r>
            <a:endParaRPr lang="en-GB" dirty="0"/>
          </a:p>
          <a:p>
            <a:pPr lvl="1"/>
            <a:r>
              <a:rPr lang="en-GB" dirty="0" err="1"/>
              <a:t>NEPCon</a:t>
            </a:r>
            <a:endParaRPr lang="en-GB" dirty="0"/>
          </a:p>
          <a:p>
            <a:pPr lvl="1"/>
            <a:r>
              <a:rPr lang="en-GB" dirty="0" err="1" smtClean="0"/>
              <a:t>Conlegno</a:t>
            </a:r>
            <a:endParaRPr lang="en-GB" dirty="0" smtClean="0"/>
          </a:p>
          <a:p>
            <a:pPr lvl="1"/>
            <a:r>
              <a:rPr lang="en-GB" dirty="0" smtClean="0"/>
              <a:t>Control Union</a:t>
            </a:r>
          </a:p>
          <a:p>
            <a:pPr lvl="1"/>
            <a:r>
              <a:rPr lang="en-GB" dirty="0" smtClean="0"/>
              <a:t>Bureau </a:t>
            </a:r>
            <a:r>
              <a:rPr lang="en-GB" dirty="0" err="1" smtClean="0"/>
              <a:t>Veritas</a:t>
            </a:r>
            <a:endParaRPr lang="en-GB" dirty="0"/>
          </a:p>
          <a:p>
            <a:r>
              <a:rPr lang="en-GB" dirty="0"/>
              <a:t>Responsibilities:</a:t>
            </a:r>
          </a:p>
          <a:p>
            <a:pPr lvl="1">
              <a:buFont typeface="Wingdings" panose="05000000000000000000" pitchFamily="2" charset="2"/>
              <a:buChar char="§"/>
            </a:pPr>
            <a:r>
              <a:rPr lang="en-GB" dirty="0"/>
              <a:t>Maintain and regularly evaluate its due diligence system</a:t>
            </a:r>
          </a:p>
          <a:p>
            <a:pPr lvl="1">
              <a:buFont typeface="Wingdings" panose="05000000000000000000" pitchFamily="2" charset="2"/>
              <a:buChar char="§"/>
            </a:pPr>
            <a:r>
              <a:rPr lang="en-GB" dirty="0"/>
              <a:t>Verify the proper use of its due diligence system</a:t>
            </a:r>
          </a:p>
          <a:p>
            <a:pPr lvl="1">
              <a:buFont typeface="Wingdings" panose="05000000000000000000" pitchFamily="2" charset="2"/>
              <a:buChar char="§"/>
            </a:pPr>
            <a:r>
              <a:rPr lang="en-GB" dirty="0"/>
              <a:t>Take appropriate action in the event of failure</a:t>
            </a:r>
          </a:p>
          <a:p>
            <a:endParaRPr lang="en-GB" dirty="0"/>
          </a:p>
        </p:txBody>
      </p:sp>
      <p:sp>
        <p:nvSpPr>
          <p:cNvPr id="4" name="Slide Number Placeholder 3"/>
          <p:cNvSpPr>
            <a:spLocks noGrp="1"/>
          </p:cNvSpPr>
          <p:nvPr>
            <p:ph type="sldNum" sz="quarter" idx="12"/>
          </p:nvPr>
        </p:nvSpPr>
        <p:spPr/>
        <p:txBody>
          <a:bodyPr/>
          <a:lstStyle/>
          <a:p>
            <a:fld id="{0C03E5FC-3E4E-41C2-8C87-300580301320}" type="slidenum">
              <a:rPr lang="zh-TW" altLang="en-US" smtClean="0"/>
              <a:t>5</a:t>
            </a:fld>
            <a:endParaRPr lang="zh-TW" altLang="en-US"/>
          </a:p>
        </p:txBody>
      </p:sp>
    </p:spTree>
    <p:extLst>
      <p:ext uri="{BB962C8B-B14F-4D97-AF65-F5344CB8AC3E}">
        <p14:creationId xmlns:p14="http://schemas.microsoft.com/office/powerpoint/2010/main" val="107370161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70114" y="1192548"/>
            <a:ext cx="8229600" cy="1143000"/>
          </a:xfrm>
        </p:spPr>
        <p:txBody>
          <a:bodyPr/>
          <a:lstStyle/>
          <a:p>
            <a:r>
              <a:rPr lang="en-GB" dirty="0" smtClean="0">
                <a:solidFill>
                  <a:srgbClr val="006600"/>
                </a:solidFill>
              </a:rPr>
              <a:t>Requirements of MOs </a:t>
            </a:r>
            <a:endParaRPr lang="en-GB" dirty="0">
              <a:solidFill>
                <a:srgbClr val="006600"/>
              </a:solidFill>
            </a:endParaRPr>
          </a:p>
        </p:txBody>
      </p:sp>
      <p:sp>
        <p:nvSpPr>
          <p:cNvPr id="3" name="Content Placeholder 2"/>
          <p:cNvSpPr>
            <a:spLocks noGrp="1"/>
          </p:cNvSpPr>
          <p:nvPr>
            <p:ph idx="1"/>
          </p:nvPr>
        </p:nvSpPr>
        <p:spPr>
          <a:xfrm>
            <a:off x="370113" y="2177482"/>
            <a:ext cx="11453292" cy="4468018"/>
          </a:xfrm>
        </p:spPr>
        <p:txBody>
          <a:bodyPr>
            <a:normAutofit lnSpcReduction="10000"/>
          </a:bodyPr>
          <a:lstStyle/>
          <a:p>
            <a:r>
              <a:rPr lang="en-GB" dirty="0"/>
              <a:t>Legal personality and legal establishment within the EU</a:t>
            </a:r>
          </a:p>
          <a:p>
            <a:r>
              <a:rPr lang="en-GB" dirty="0"/>
              <a:t>Appropriate </a:t>
            </a:r>
            <a:r>
              <a:rPr lang="en-GB" dirty="0" smtClean="0"/>
              <a:t>expertise</a:t>
            </a:r>
          </a:p>
          <a:p>
            <a:pPr lvl="1"/>
            <a:r>
              <a:rPr lang="en-GB" dirty="0" smtClean="0"/>
              <a:t>Formal professional training in a discipline relevant to the functions of a Monitoring Organisation</a:t>
            </a:r>
            <a:r>
              <a:rPr lang="en-GB" sz="2200" dirty="0"/>
              <a:t> </a:t>
            </a:r>
          </a:p>
          <a:p>
            <a:r>
              <a:rPr lang="en-GB" dirty="0" smtClean="0"/>
              <a:t>Capacity to exercise functions as a MO</a:t>
            </a:r>
          </a:p>
          <a:p>
            <a:pPr lvl="1"/>
            <a:r>
              <a:rPr lang="en-GB" dirty="0" smtClean="0"/>
              <a:t>Policies and procedures that allow for the evaluation and improvement of the due diligence system</a:t>
            </a:r>
          </a:p>
          <a:p>
            <a:pPr lvl="1"/>
            <a:r>
              <a:rPr lang="en-GB" dirty="0" smtClean="0"/>
              <a:t>Procedures and processes to verify the proper use of its due diligence system by operators</a:t>
            </a:r>
          </a:p>
          <a:p>
            <a:pPr lvl="1"/>
            <a:r>
              <a:rPr lang="en-GB" dirty="0" smtClean="0"/>
              <a:t>Procedures for corrective actions</a:t>
            </a:r>
          </a:p>
          <a:p>
            <a:r>
              <a:rPr lang="en-GB" dirty="0" smtClean="0"/>
              <a:t>Absence </a:t>
            </a:r>
            <a:r>
              <a:rPr lang="en-GB" dirty="0"/>
              <a:t>of conflict of interest</a:t>
            </a:r>
          </a:p>
        </p:txBody>
      </p:sp>
      <p:sp>
        <p:nvSpPr>
          <p:cNvPr id="5" name="Slide Number Placeholder 4"/>
          <p:cNvSpPr>
            <a:spLocks noGrp="1"/>
          </p:cNvSpPr>
          <p:nvPr>
            <p:ph type="sldNum" sz="quarter" idx="12"/>
          </p:nvPr>
        </p:nvSpPr>
        <p:spPr/>
        <p:txBody>
          <a:bodyPr/>
          <a:lstStyle/>
          <a:p>
            <a:fld id="{0C03E5FC-3E4E-41C2-8C87-300580301320}" type="slidenum">
              <a:rPr lang="zh-TW" altLang="en-US" smtClean="0"/>
              <a:t>6</a:t>
            </a:fld>
            <a:endParaRPr lang="zh-TW" altLang="en-US"/>
          </a:p>
        </p:txBody>
      </p:sp>
    </p:spTree>
    <p:extLst>
      <p:ext uri="{BB962C8B-B14F-4D97-AF65-F5344CB8AC3E}">
        <p14:creationId xmlns:p14="http://schemas.microsoft.com/office/powerpoint/2010/main" val="80741030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48342" y="1175657"/>
            <a:ext cx="8229600" cy="1143000"/>
          </a:xfrm>
        </p:spPr>
        <p:txBody>
          <a:bodyPr/>
          <a:lstStyle/>
          <a:p>
            <a:r>
              <a:rPr lang="en-GB" dirty="0" smtClean="0">
                <a:solidFill>
                  <a:srgbClr val="006600"/>
                </a:solidFill>
              </a:rPr>
              <a:t>Competent Authorities (CA)</a:t>
            </a:r>
            <a:endParaRPr lang="en-GB" dirty="0">
              <a:solidFill>
                <a:srgbClr val="006600"/>
              </a:solidFill>
            </a:endParaRPr>
          </a:p>
        </p:txBody>
      </p:sp>
      <p:sp>
        <p:nvSpPr>
          <p:cNvPr id="3" name="Content Placeholder 2"/>
          <p:cNvSpPr>
            <a:spLocks noGrp="1"/>
          </p:cNvSpPr>
          <p:nvPr>
            <p:ph idx="1"/>
          </p:nvPr>
        </p:nvSpPr>
        <p:spPr>
          <a:xfrm>
            <a:off x="348342" y="2206625"/>
            <a:ext cx="10787743" cy="4525963"/>
          </a:xfrm>
        </p:spPr>
        <p:txBody>
          <a:bodyPr>
            <a:normAutofit/>
          </a:bodyPr>
          <a:lstStyle/>
          <a:p>
            <a:r>
              <a:rPr lang="en-GB" dirty="0" smtClean="0"/>
              <a:t>Each EU Member State must designate a Competent Authority (CA) responsible for the application of the regulation (only within the EU, not timber exporting countries)</a:t>
            </a:r>
          </a:p>
          <a:p>
            <a:r>
              <a:rPr lang="en-GB" dirty="0" smtClean="0"/>
              <a:t>List of Competent Authorities maintained by the EC </a:t>
            </a:r>
          </a:p>
          <a:p>
            <a:r>
              <a:rPr lang="en-GB" dirty="0" smtClean="0"/>
              <a:t>Competent Authorities are responsible for checking compliance of</a:t>
            </a:r>
          </a:p>
          <a:p>
            <a:pPr lvl="1">
              <a:buFont typeface="Wingdings" panose="05000000000000000000" pitchFamily="2" charset="2"/>
              <a:buChar char="§"/>
            </a:pPr>
            <a:r>
              <a:rPr lang="en-GB" sz="2600" dirty="0"/>
              <a:t>Operators</a:t>
            </a:r>
          </a:p>
          <a:p>
            <a:pPr lvl="1">
              <a:buFont typeface="Wingdings" panose="05000000000000000000" pitchFamily="2" charset="2"/>
              <a:buChar char="§"/>
            </a:pPr>
            <a:r>
              <a:rPr lang="en-GB" sz="2600" dirty="0"/>
              <a:t>Monitoring Organisations</a:t>
            </a:r>
          </a:p>
          <a:p>
            <a:r>
              <a:rPr lang="en-GB" dirty="0" smtClean="0"/>
              <a:t>Competent Authorities must keep and produce regular public reports on findings</a:t>
            </a:r>
            <a:endParaRPr lang="en-GB" dirty="0"/>
          </a:p>
        </p:txBody>
      </p:sp>
      <p:sp>
        <p:nvSpPr>
          <p:cNvPr id="4" name="Slide Number Placeholder 3"/>
          <p:cNvSpPr>
            <a:spLocks noGrp="1"/>
          </p:cNvSpPr>
          <p:nvPr>
            <p:ph type="sldNum" sz="quarter" idx="12"/>
          </p:nvPr>
        </p:nvSpPr>
        <p:spPr/>
        <p:txBody>
          <a:bodyPr/>
          <a:lstStyle/>
          <a:p>
            <a:fld id="{0C03E5FC-3E4E-41C2-8C87-300580301320}" type="slidenum">
              <a:rPr lang="zh-TW" altLang="en-US" smtClean="0"/>
              <a:t>7</a:t>
            </a:fld>
            <a:endParaRPr lang="zh-TW" altLang="en-US"/>
          </a:p>
        </p:txBody>
      </p:sp>
    </p:spTree>
    <p:extLst>
      <p:ext uri="{BB962C8B-B14F-4D97-AF65-F5344CB8AC3E}">
        <p14:creationId xmlns:p14="http://schemas.microsoft.com/office/powerpoint/2010/main" val="311056256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70113" y="1175657"/>
            <a:ext cx="10549524" cy="1143000"/>
          </a:xfrm>
        </p:spPr>
        <p:txBody>
          <a:bodyPr/>
          <a:lstStyle/>
          <a:p>
            <a:r>
              <a:rPr lang="en-GB" dirty="0" smtClean="0">
                <a:solidFill>
                  <a:srgbClr val="006600"/>
                </a:solidFill>
              </a:rPr>
              <a:t>Competent Authorities responsibilities (1/2)</a:t>
            </a:r>
            <a:endParaRPr lang="en-GB" dirty="0">
              <a:solidFill>
                <a:srgbClr val="006600"/>
              </a:solidFill>
            </a:endParaRPr>
          </a:p>
        </p:txBody>
      </p:sp>
      <p:sp>
        <p:nvSpPr>
          <p:cNvPr id="3" name="Content Placeholder 2"/>
          <p:cNvSpPr>
            <a:spLocks noGrp="1"/>
          </p:cNvSpPr>
          <p:nvPr>
            <p:ph idx="1"/>
          </p:nvPr>
        </p:nvSpPr>
        <p:spPr>
          <a:xfrm>
            <a:off x="370113" y="2089380"/>
            <a:ext cx="10580915" cy="5179714"/>
          </a:xfrm>
        </p:spPr>
        <p:txBody>
          <a:bodyPr>
            <a:normAutofit/>
          </a:bodyPr>
          <a:lstStyle/>
          <a:p>
            <a:r>
              <a:rPr lang="en-GB" dirty="0"/>
              <a:t>Checks on Monitoring Organisations</a:t>
            </a:r>
          </a:p>
          <a:p>
            <a:pPr lvl="1">
              <a:buFont typeface="Wingdings" panose="05000000000000000000" pitchFamily="2" charset="2"/>
              <a:buChar char="§"/>
            </a:pPr>
            <a:r>
              <a:rPr lang="en-GB" dirty="0"/>
              <a:t>At least once every two years to verify that the Monitoring Organisations continue to fulfil their functions and comply with the requirements</a:t>
            </a:r>
          </a:p>
          <a:p>
            <a:pPr lvl="1">
              <a:buFont typeface="Wingdings" panose="05000000000000000000" pitchFamily="2" charset="2"/>
              <a:buChar char="§"/>
            </a:pPr>
            <a:r>
              <a:rPr lang="en-GB" dirty="0"/>
              <a:t>Checks shall be carried out without prior warning, which may include:</a:t>
            </a:r>
          </a:p>
          <a:p>
            <a:pPr lvl="2"/>
            <a:r>
              <a:rPr lang="en-GB" sz="2200" dirty="0"/>
              <a:t>Spot checks, including field audits</a:t>
            </a:r>
          </a:p>
          <a:p>
            <a:pPr lvl="2"/>
            <a:r>
              <a:rPr lang="en-GB" sz="2200" dirty="0"/>
              <a:t>Examination of documentation and records of the MO</a:t>
            </a:r>
          </a:p>
          <a:p>
            <a:pPr lvl="2"/>
            <a:r>
              <a:rPr lang="en-GB" sz="2200" dirty="0"/>
              <a:t>Interviews with the management and staff of the MO</a:t>
            </a:r>
          </a:p>
          <a:p>
            <a:pPr lvl="2"/>
            <a:r>
              <a:rPr lang="en-GB" sz="2200" dirty="0"/>
              <a:t>Interviews with operators and traders</a:t>
            </a:r>
          </a:p>
          <a:p>
            <a:pPr lvl="2"/>
            <a:r>
              <a:rPr lang="en-GB" sz="2200" dirty="0"/>
              <a:t>Examination of documentation and records of operators</a:t>
            </a:r>
          </a:p>
          <a:p>
            <a:pPr lvl="2"/>
            <a:r>
              <a:rPr lang="en-GB" sz="2200" dirty="0"/>
              <a:t>Examination of samples of supply of operators using the due diligence system</a:t>
            </a:r>
          </a:p>
          <a:p>
            <a:pPr lvl="1">
              <a:buFont typeface="Wingdings" panose="05000000000000000000" pitchFamily="2" charset="2"/>
              <a:buChar char="§"/>
            </a:pPr>
            <a:r>
              <a:rPr lang="en-GB" dirty="0"/>
              <a:t>Report non-compliance to the EC, the EC then decides whether to withdraw recognition</a:t>
            </a:r>
          </a:p>
          <a:p>
            <a:endParaRPr lang="en-GB" sz="2000" dirty="0"/>
          </a:p>
        </p:txBody>
      </p:sp>
      <p:sp>
        <p:nvSpPr>
          <p:cNvPr id="4" name="Slide Number Placeholder 3"/>
          <p:cNvSpPr>
            <a:spLocks noGrp="1"/>
          </p:cNvSpPr>
          <p:nvPr>
            <p:ph type="sldNum" sz="quarter" idx="12"/>
          </p:nvPr>
        </p:nvSpPr>
        <p:spPr/>
        <p:txBody>
          <a:bodyPr/>
          <a:lstStyle/>
          <a:p>
            <a:fld id="{0C03E5FC-3E4E-41C2-8C87-300580301320}" type="slidenum">
              <a:rPr lang="zh-TW" altLang="en-US" smtClean="0"/>
              <a:t>8</a:t>
            </a:fld>
            <a:endParaRPr lang="zh-TW" altLang="en-US"/>
          </a:p>
        </p:txBody>
      </p:sp>
    </p:spTree>
    <p:extLst>
      <p:ext uri="{BB962C8B-B14F-4D97-AF65-F5344CB8AC3E}">
        <p14:creationId xmlns:p14="http://schemas.microsoft.com/office/powerpoint/2010/main" val="26914091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48343" y="1163828"/>
            <a:ext cx="10720150" cy="1143000"/>
          </a:xfrm>
        </p:spPr>
        <p:txBody>
          <a:bodyPr/>
          <a:lstStyle/>
          <a:p>
            <a:r>
              <a:rPr lang="en-GB" dirty="0">
                <a:solidFill>
                  <a:srgbClr val="006600"/>
                </a:solidFill>
              </a:rPr>
              <a:t>Competent </a:t>
            </a:r>
            <a:r>
              <a:rPr lang="en-GB" dirty="0" smtClean="0">
                <a:solidFill>
                  <a:srgbClr val="006600"/>
                </a:solidFill>
              </a:rPr>
              <a:t>Authorities responsibilities (2/2)</a:t>
            </a:r>
            <a:endParaRPr lang="en-GB" dirty="0">
              <a:solidFill>
                <a:srgbClr val="006600"/>
              </a:solidFill>
            </a:endParaRPr>
          </a:p>
        </p:txBody>
      </p:sp>
      <p:sp>
        <p:nvSpPr>
          <p:cNvPr id="3" name="Content Placeholder 2"/>
          <p:cNvSpPr>
            <a:spLocks noGrp="1"/>
          </p:cNvSpPr>
          <p:nvPr>
            <p:ph idx="1"/>
          </p:nvPr>
        </p:nvSpPr>
        <p:spPr>
          <a:xfrm>
            <a:off x="348343" y="2149474"/>
            <a:ext cx="9688286" cy="4525963"/>
          </a:xfrm>
        </p:spPr>
        <p:txBody>
          <a:bodyPr>
            <a:normAutofit/>
          </a:bodyPr>
          <a:lstStyle/>
          <a:p>
            <a:r>
              <a:rPr lang="en-GB" dirty="0"/>
              <a:t>Checks on operators</a:t>
            </a:r>
          </a:p>
          <a:p>
            <a:pPr lvl="1">
              <a:buFont typeface="Wingdings" panose="05000000000000000000" pitchFamily="2" charset="2"/>
              <a:buChar char="§"/>
            </a:pPr>
            <a:r>
              <a:rPr lang="en-GB" dirty="0" smtClean="0"/>
              <a:t>Regular </a:t>
            </a:r>
            <a:r>
              <a:rPr lang="en-GB" dirty="0"/>
              <a:t>checks to verify compliance in accordance with a periodically reviewed plan following a risk-based </a:t>
            </a:r>
            <a:r>
              <a:rPr lang="en-GB" dirty="0" smtClean="0"/>
              <a:t>approach as well as</a:t>
            </a:r>
            <a:endParaRPr lang="en-GB" dirty="0"/>
          </a:p>
          <a:p>
            <a:pPr lvl="1">
              <a:buFont typeface="Wingdings" panose="05000000000000000000" pitchFamily="2" charset="2"/>
              <a:buChar char="§"/>
            </a:pPr>
            <a:r>
              <a:rPr lang="en-GB" dirty="0" smtClean="0"/>
              <a:t>In response to </a:t>
            </a:r>
            <a:r>
              <a:rPr lang="en-GB" dirty="0"/>
              <a:t>specific information, including concerns from third </a:t>
            </a:r>
            <a:r>
              <a:rPr lang="en-GB" dirty="0" smtClean="0"/>
              <a:t>parties.</a:t>
            </a:r>
            <a:endParaRPr lang="en-GB" dirty="0"/>
          </a:p>
          <a:p>
            <a:pPr lvl="1">
              <a:buFont typeface="Wingdings" panose="05000000000000000000" pitchFamily="2" charset="2"/>
              <a:buChar char="§"/>
            </a:pPr>
            <a:r>
              <a:rPr lang="en-GB" dirty="0"/>
              <a:t>Checks may include: </a:t>
            </a:r>
          </a:p>
          <a:p>
            <a:pPr lvl="2"/>
            <a:r>
              <a:rPr lang="en-GB" sz="2200" dirty="0"/>
              <a:t>examination of the due diligence system; </a:t>
            </a:r>
          </a:p>
          <a:p>
            <a:pPr lvl="2"/>
            <a:r>
              <a:rPr lang="en-GB" sz="2200" dirty="0"/>
              <a:t>examination of documentation and records that demonstrate the proper functioning of due diligence system;</a:t>
            </a:r>
          </a:p>
          <a:p>
            <a:pPr lvl="2"/>
            <a:r>
              <a:rPr lang="en-GB" sz="2200" dirty="0"/>
              <a:t>spot checks, including field audits</a:t>
            </a:r>
          </a:p>
          <a:p>
            <a:pPr lvl="1">
              <a:buFont typeface="Wingdings" panose="05000000000000000000" pitchFamily="2" charset="2"/>
              <a:buChar char="§"/>
            </a:pPr>
            <a:r>
              <a:rPr lang="en-GB" dirty="0"/>
              <a:t>Issue a notice of remedial actions, e.g. seizure of timber, prohibition of marketing of timber and timber products</a:t>
            </a:r>
          </a:p>
          <a:p>
            <a:endParaRPr lang="en-GB" dirty="0"/>
          </a:p>
        </p:txBody>
      </p:sp>
      <p:sp>
        <p:nvSpPr>
          <p:cNvPr id="4" name="Slide Number Placeholder 3"/>
          <p:cNvSpPr>
            <a:spLocks noGrp="1"/>
          </p:cNvSpPr>
          <p:nvPr>
            <p:ph type="sldNum" sz="quarter" idx="12"/>
          </p:nvPr>
        </p:nvSpPr>
        <p:spPr/>
        <p:txBody>
          <a:bodyPr/>
          <a:lstStyle/>
          <a:p>
            <a:fld id="{0C03E5FC-3E4E-41C2-8C87-300580301320}" type="slidenum">
              <a:rPr lang="zh-TW" altLang="en-US" smtClean="0"/>
              <a:t>9</a:t>
            </a:fld>
            <a:endParaRPr lang="zh-TW" altLang="en-US"/>
          </a:p>
        </p:txBody>
      </p:sp>
    </p:spTree>
    <p:extLst>
      <p:ext uri="{BB962C8B-B14F-4D97-AF65-F5344CB8AC3E}">
        <p14:creationId xmlns:p14="http://schemas.microsoft.com/office/powerpoint/2010/main" val="1373407436"/>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Green">
      <a:dk1>
        <a:sysClr val="windowText" lastClr="000000"/>
      </a:dk1>
      <a:lt1>
        <a:sysClr val="window" lastClr="FFFFFF"/>
      </a:lt1>
      <a:dk2>
        <a:srgbClr val="455F51"/>
      </a:dk2>
      <a:lt2>
        <a:srgbClr val="E3DED1"/>
      </a:lt2>
      <a:accent1>
        <a:srgbClr val="549E39"/>
      </a:accent1>
      <a:accent2>
        <a:srgbClr val="8AB833"/>
      </a:accent2>
      <a:accent3>
        <a:srgbClr val="C0CF3A"/>
      </a:accent3>
      <a:accent4>
        <a:srgbClr val="029676"/>
      </a:accent4>
      <a:accent5>
        <a:srgbClr val="4AB5C4"/>
      </a:accent5>
      <a:accent6>
        <a:srgbClr val="0989B1"/>
      </a:accent6>
      <a:hlink>
        <a:srgbClr val="6B9F25"/>
      </a:hlink>
      <a:folHlink>
        <a:srgbClr val="BA6906"/>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1_Office Theme">
  <a:themeElements>
    <a:clrScheme name="Green">
      <a:dk1>
        <a:sysClr val="windowText" lastClr="000000"/>
      </a:dk1>
      <a:lt1>
        <a:sysClr val="window" lastClr="FFFFFF"/>
      </a:lt1>
      <a:dk2>
        <a:srgbClr val="455F51"/>
      </a:dk2>
      <a:lt2>
        <a:srgbClr val="E3DED1"/>
      </a:lt2>
      <a:accent1>
        <a:srgbClr val="549E39"/>
      </a:accent1>
      <a:accent2>
        <a:srgbClr val="8AB833"/>
      </a:accent2>
      <a:accent3>
        <a:srgbClr val="C0CF3A"/>
      </a:accent3>
      <a:accent4>
        <a:srgbClr val="029676"/>
      </a:accent4>
      <a:accent5>
        <a:srgbClr val="4AB5C4"/>
      </a:accent5>
      <a:accent6>
        <a:srgbClr val="0989B1"/>
      </a:accent6>
      <a:hlink>
        <a:srgbClr val="6B9F25"/>
      </a:hlink>
      <a:folHlink>
        <a:srgbClr val="BA6906"/>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3.xml><?xml version="1.0" encoding="utf-8"?>
<a:theme xmlns:a="http://schemas.openxmlformats.org/drawingml/2006/main" name="2_Office Theme">
  <a:themeElements>
    <a:clrScheme name="Green">
      <a:dk1>
        <a:sysClr val="windowText" lastClr="000000"/>
      </a:dk1>
      <a:lt1>
        <a:sysClr val="window" lastClr="FFFFFF"/>
      </a:lt1>
      <a:dk2>
        <a:srgbClr val="455F51"/>
      </a:dk2>
      <a:lt2>
        <a:srgbClr val="E3DED1"/>
      </a:lt2>
      <a:accent1>
        <a:srgbClr val="549E39"/>
      </a:accent1>
      <a:accent2>
        <a:srgbClr val="8AB833"/>
      </a:accent2>
      <a:accent3>
        <a:srgbClr val="C0CF3A"/>
      </a:accent3>
      <a:accent4>
        <a:srgbClr val="029676"/>
      </a:accent4>
      <a:accent5>
        <a:srgbClr val="4AB5C4"/>
      </a:accent5>
      <a:accent6>
        <a:srgbClr val="0989B1"/>
      </a:accent6>
      <a:hlink>
        <a:srgbClr val="6B9F25"/>
      </a:hlink>
      <a:folHlink>
        <a:srgbClr val="BA6906"/>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B7697565874F7A419035B3A2A5AA2B17" ma:contentTypeVersion="0" ma:contentTypeDescription="Create a new document." ma:contentTypeScope="" ma:versionID="8a5c323b4b73b751cf3c724d0204977b">
  <xsd:schema xmlns:xsd="http://www.w3.org/2001/XMLSchema" xmlns:xs="http://www.w3.org/2001/XMLSchema" xmlns:p="http://schemas.microsoft.com/office/2006/metadata/properties" targetNamespace="http://schemas.microsoft.com/office/2006/metadata/properties" ma:root="true" ma:fieldsID="1b05d82d297216baf5b26c55225140df">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B8DA7481-943E-4E5B-8352-BD86FE0BD4A7}">
  <ds:schemaRefs>
    <ds:schemaRef ds:uri="http://schemas.microsoft.com/sharepoint/v3/contenttype/forms"/>
  </ds:schemaRefs>
</ds:datastoreItem>
</file>

<file path=customXml/itemProps2.xml><?xml version="1.0" encoding="utf-8"?>
<ds:datastoreItem xmlns:ds="http://schemas.openxmlformats.org/officeDocument/2006/customXml" ds:itemID="{71C0B6B9-8D27-4599-A5C9-743F9825D9FD}">
  <ds:schemaRefs>
    <ds:schemaRef ds:uri="http://schemas.microsoft.com/office/2006/documentManagement/types"/>
    <ds:schemaRef ds:uri="http://schemas.microsoft.com/office/2006/metadata/properties"/>
    <ds:schemaRef ds:uri="http://purl.org/dc/elements/1.1/"/>
    <ds:schemaRef ds:uri="http://purl.org/dc/dcmitype/"/>
    <ds:schemaRef ds:uri="http://schemas.microsoft.com/office/infopath/2007/PartnerControls"/>
    <ds:schemaRef ds:uri="http://www.w3.org/XML/1998/namespace"/>
    <ds:schemaRef ds:uri="http://purl.org/dc/terms/"/>
    <ds:schemaRef ds:uri="http://schemas.openxmlformats.org/package/2006/metadata/core-properties"/>
  </ds:schemaRefs>
</ds:datastoreItem>
</file>

<file path=customXml/itemProps3.xml><?xml version="1.0" encoding="utf-8"?>
<ds:datastoreItem xmlns:ds="http://schemas.openxmlformats.org/officeDocument/2006/customXml" ds:itemID="{20561305-2F2C-439D-A20B-951B3C3E1BAC}">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otalTime>0</TotalTime>
  <Words>1085</Words>
  <Application>Microsoft Office PowerPoint</Application>
  <PresentationFormat>Benutzerdefiniert</PresentationFormat>
  <Paragraphs>144</Paragraphs>
  <Slides>14</Slides>
  <Notes>10</Notes>
  <HiddenSlides>0</HiddenSlides>
  <MMClips>0</MMClips>
  <ScaleCrop>false</ScaleCrop>
  <HeadingPairs>
    <vt:vector size="4" baseType="variant">
      <vt:variant>
        <vt:lpstr>Design</vt:lpstr>
      </vt:variant>
      <vt:variant>
        <vt:i4>3</vt:i4>
      </vt:variant>
      <vt:variant>
        <vt:lpstr>Folientitel</vt:lpstr>
      </vt:variant>
      <vt:variant>
        <vt:i4>14</vt:i4>
      </vt:variant>
    </vt:vector>
  </HeadingPairs>
  <TitlesOfParts>
    <vt:vector size="17" baseType="lpstr">
      <vt:lpstr>Office Theme</vt:lpstr>
      <vt:lpstr>1_Office Theme</vt:lpstr>
      <vt:lpstr>2_Office Theme</vt:lpstr>
      <vt:lpstr>Important: legal notice PLEASE READ</vt:lpstr>
      <vt:lpstr>EU Timber Regulation Training of Trainers</vt:lpstr>
      <vt:lpstr>Who develops the due diligence system (DDS)?</vt:lpstr>
      <vt:lpstr>Monitoring Organisations (MOs) (1/2)</vt:lpstr>
      <vt:lpstr>Monitoring Organisations (MOs) (2/2)</vt:lpstr>
      <vt:lpstr>Requirements of MOs </vt:lpstr>
      <vt:lpstr>Competent Authorities (CA)</vt:lpstr>
      <vt:lpstr>Competent Authorities responsibilities (1/2)</vt:lpstr>
      <vt:lpstr>Competent Authorities responsibilities (2/2)</vt:lpstr>
      <vt:lpstr>Overview of implementation in each Member States</vt:lpstr>
      <vt:lpstr>Penalties (1/3)</vt:lpstr>
      <vt:lpstr>Penalties (2/3)</vt:lpstr>
      <vt:lpstr>Penalties (3/3)</vt:lpstr>
      <vt:lpstr>PowerPoint-Präsentation</vt:lpstr>
    </vt:vector>
  </TitlesOfParts>
  <Company>Doherty Associates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Yu-Fern Lee</dc:creator>
  <cp:lastModifiedBy>Christina Lubotzki</cp:lastModifiedBy>
  <cp:revision>41</cp:revision>
  <dcterms:created xsi:type="dcterms:W3CDTF">2013-11-14T15:38:49Z</dcterms:created>
  <dcterms:modified xsi:type="dcterms:W3CDTF">2014-12-01T16:23:14Z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0x010100B7697565874F7A419035B3A2A5AA2B17</vt:lpwstr>
  </property>
</Properties>
</file>